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72" r:id="rId3"/>
    <p:sldMasterId id="2147483681" r:id="rId4"/>
  </p:sldMasterIdLst>
  <p:notesMasterIdLst>
    <p:notesMasterId r:id="rId10"/>
  </p:notesMasterIdLst>
  <p:handoutMasterIdLst>
    <p:handoutMasterId r:id="rId11"/>
  </p:handoutMasterIdLst>
  <p:sldIdLst>
    <p:sldId id="268" r:id="rId5"/>
    <p:sldId id="288" r:id="rId6"/>
    <p:sldId id="302" r:id="rId7"/>
    <p:sldId id="301" r:id="rId8"/>
    <p:sldId id="287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3"/>
    <a:srgbClr val="509E2F"/>
    <a:srgbClr val="F2F2F2"/>
    <a:srgbClr val="B2B4B2"/>
    <a:srgbClr val="003B49"/>
    <a:srgbClr val="FFFF00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954" y="126"/>
      </p:cViewPr>
      <p:guideLst>
        <p:guide orient="horz" pos="2109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02559055118109"/>
          <c:y val="4.2024832855778411E-2"/>
          <c:w val="0.7406496062992125"/>
          <c:h val="0.78833502545706147"/>
        </c:manualLayout>
      </c:layout>
      <c:scatterChart>
        <c:scatterStyle val="lineMarker"/>
        <c:varyColors val="0"/>
        <c:ser>
          <c:idx val="0"/>
          <c:order val="0"/>
          <c:tx>
            <c:v>Ist yr retention rate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'Rate Plots'!$A$4:$A$295</c:f>
              <c:numCache>
                <c:formatCode>General</c:formatCode>
                <c:ptCount val="2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12</c:v>
                </c:pt>
                <c:pt idx="12">
                  <c:v>12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17</c:v>
                </c:pt>
                <c:pt idx="17">
                  <c:v>17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22</c:v>
                </c:pt>
                <c:pt idx="23">
                  <c:v>24</c:v>
                </c:pt>
                <c:pt idx="24">
                  <c:v>25</c:v>
                </c:pt>
                <c:pt idx="25">
                  <c:v>25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29</c:v>
                </c:pt>
                <c:pt idx="30">
                  <c:v>29</c:v>
                </c:pt>
                <c:pt idx="31">
                  <c:v>29</c:v>
                </c:pt>
                <c:pt idx="32">
                  <c:v>29</c:v>
                </c:pt>
                <c:pt idx="33">
                  <c:v>34</c:v>
                </c:pt>
                <c:pt idx="34">
                  <c:v>34</c:v>
                </c:pt>
                <c:pt idx="35">
                  <c:v>36</c:v>
                </c:pt>
                <c:pt idx="36">
                  <c:v>37</c:v>
                </c:pt>
                <c:pt idx="37">
                  <c:v>37</c:v>
                </c:pt>
                <c:pt idx="38">
                  <c:v>39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46</c:v>
                </c:pt>
                <c:pt idx="46">
                  <c:v>46</c:v>
                </c:pt>
                <c:pt idx="47">
                  <c:v>48</c:v>
                </c:pt>
                <c:pt idx="48">
                  <c:v>48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54</c:v>
                </c:pt>
                <c:pt idx="54">
                  <c:v>54</c:v>
                </c:pt>
                <c:pt idx="55">
                  <c:v>54</c:v>
                </c:pt>
                <c:pt idx="56">
                  <c:v>57</c:v>
                </c:pt>
                <c:pt idx="57">
                  <c:v>57</c:v>
                </c:pt>
                <c:pt idx="58">
                  <c:v>57</c:v>
                </c:pt>
                <c:pt idx="59">
                  <c:v>57</c:v>
                </c:pt>
                <c:pt idx="60">
                  <c:v>57</c:v>
                </c:pt>
                <c:pt idx="61">
                  <c:v>62</c:v>
                </c:pt>
                <c:pt idx="62">
                  <c:v>62</c:v>
                </c:pt>
                <c:pt idx="63">
                  <c:v>64</c:v>
                </c:pt>
                <c:pt idx="64">
                  <c:v>64</c:v>
                </c:pt>
                <c:pt idx="65">
                  <c:v>64</c:v>
                </c:pt>
                <c:pt idx="66">
                  <c:v>64</c:v>
                </c:pt>
                <c:pt idx="67">
                  <c:v>64</c:v>
                </c:pt>
                <c:pt idx="68">
                  <c:v>64</c:v>
                </c:pt>
                <c:pt idx="69">
                  <c:v>70</c:v>
                </c:pt>
                <c:pt idx="70">
                  <c:v>70</c:v>
                </c:pt>
                <c:pt idx="71">
                  <c:v>70</c:v>
                </c:pt>
                <c:pt idx="72">
                  <c:v>70</c:v>
                </c:pt>
                <c:pt idx="73">
                  <c:v>74</c:v>
                </c:pt>
                <c:pt idx="74">
                  <c:v>74</c:v>
                </c:pt>
                <c:pt idx="75">
                  <c:v>74</c:v>
                </c:pt>
                <c:pt idx="76">
                  <c:v>77</c:v>
                </c:pt>
                <c:pt idx="77">
                  <c:v>77</c:v>
                </c:pt>
                <c:pt idx="78">
                  <c:v>79</c:v>
                </c:pt>
                <c:pt idx="79">
                  <c:v>79</c:v>
                </c:pt>
                <c:pt idx="80">
                  <c:v>79</c:v>
                </c:pt>
                <c:pt idx="81">
                  <c:v>79</c:v>
                </c:pt>
                <c:pt idx="82">
                  <c:v>79</c:v>
                </c:pt>
                <c:pt idx="83">
                  <c:v>84</c:v>
                </c:pt>
                <c:pt idx="84">
                  <c:v>84</c:v>
                </c:pt>
                <c:pt idx="85">
                  <c:v>84</c:v>
                </c:pt>
                <c:pt idx="86">
                  <c:v>84</c:v>
                </c:pt>
                <c:pt idx="87">
                  <c:v>84</c:v>
                </c:pt>
                <c:pt idx="88">
                  <c:v>84</c:v>
                </c:pt>
                <c:pt idx="89">
                  <c:v>84</c:v>
                </c:pt>
                <c:pt idx="90">
                  <c:v>91</c:v>
                </c:pt>
                <c:pt idx="91">
                  <c:v>91</c:v>
                </c:pt>
                <c:pt idx="92">
                  <c:v>91</c:v>
                </c:pt>
                <c:pt idx="93">
                  <c:v>91</c:v>
                </c:pt>
                <c:pt idx="94">
                  <c:v>91</c:v>
                </c:pt>
                <c:pt idx="95">
                  <c:v>91</c:v>
                </c:pt>
                <c:pt idx="96">
                  <c:v>97</c:v>
                </c:pt>
                <c:pt idx="97">
                  <c:v>97</c:v>
                </c:pt>
                <c:pt idx="98">
                  <c:v>97</c:v>
                </c:pt>
                <c:pt idx="99">
                  <c:v>97</c:v>
                </c:pt>
                <c:pt idx="100">
                  <c:v>97</c:v>
                </c:pt>
                <c:pt idx="101">
                  <c:v>97</c:v>
                </c:pt>
                <c:pt idx="102">
                  <c:v>97</c:v>
                </c:pt>
                <c:pt idx="103">
                  <c:v>104</c:v>
                </c:pt>
                <c:pt idx="104">
                  <c:v>104</c:v>
                </c:pt>
                <c:pt idx="105">
                  <c:v>104</c:v>
                </c:pt>
                <c:pt idx="106">
                  <c:v>104</c:v>
                </c:pt>
                <c:pt idx="107">
                  <c:v>104</c:v>
                </c:pt>
                <c:pt idx="108">
                  <c:v>104</c:v>
                </c:pt>
                <c:pt idx="109">
                  <c:v>104</c:v>
                </c:pt>
                <c:pt idx="110">
                  <c:v>104</c:v>
                </c:pt>
                <c:pt idx="111">
                  <c:v>104</c:v>
                </c:pt>
                <c:pt idx="112">
                  <c:v>104</c:v>
                </c:pt>
                <c:pt idx="113">
                  <c:v>104</c:v>
                </c:pt>
                <c:pt idx="114">
                  <c:v>104</c:v>
                </c:pt>
                <c:pt idx="115">
                  <c:v>104</c:v>
                </c:pt>
                <c:pt idx="116">
                  <c:v>117</c:v>
                </c:pt>
                <c:pt idx="117">
                  <c:v>117</c:v>
                </c:pt>
                <c:pt idx="118">
                  <c:v>117</c:v>
                </c:pt>
                <c:pt idx="119">
                  <c:v>117</c:v>
                </c:pt>
                <c:pt idx="120">
                  <c:v>121</c:v>
                </c:pt>
                <c:pt idx="121">
                  <c:v>121</c:v>
                </c:pt>
                <c:pt idx="122">
                  <c:v>121</c:v>
                </c:pt>
                <c:pt idx="123">
                  <c:v>121</c:v>
                </c:pt>
                <c:pt idx="124">
                  <c:v>125</c:v>
                </c:pt>
                <c:pt idx="125">
                  <c:v>125</c:v>
                </c:pt>
                <c:pt idx="126">
                  <c:v>125</c:v>
                </c:pt>
                <c:pt idx="127">
                  <c:v>125</c:v>
                </c:pt>
                <c:pt idx="128">
                  <c:v>125</c:v>
                </c:pt>
                <c:pt idx="129">
                  <c:v>130</c:v>
                </c:pt>
                <c:pt idx="130">
                  <c:v>130</c:v>
                </c:pt>
                <c:pt idx="131">
                  <c:v>132</c:v>
                </c:pt>
                <c:pt idx="132">
                  <c:v>132</c:v>
                </c:pt>
                <c:pt idx="133">
                  <c:v>132</c:v>
                </c:pt>
                <c:pt idx="134">
                  <c:v>132</c:v>
                </c:pt>
                <c:pt idx="135">
                  <c:v>132</c:v>
                </c:pt>
                <c:pt idx="136">
                  <c:v>132</c:v>
                </c:pt>
                <c:pt idx="137">
                  <c:v>132</c:v>
                </c:pt>
                <c:pt idx="138">
                  <c:v>139</c:v>
                </c:pt>
                <c:pt idx="139">
                  <c:v>139</c:v>
                </c:pt>
                <c:pt idx="140">
                  <c:v>139</c:v>
                </c:pt>
                <c:pt idx="141">
                  <c:v>139</c:v>
                </c:pt>
                <c:pt idx="142">
                  <c:v>139</c:v>
                </c:pt>
                <c:pt idx="143">
                  <c:v>139</c:v>
                </c:pt>
                <c:pt idx="144">
                  <c:v>139</c:v>
                </c:pt>
                <c:pt idx="145">
                  <c:v>139</c:v>
                </c:pt>
                <c:pt idx="146">
                  <c:v>147</c:v>
                </c:pt>
                <c:pt idx="147">
                  <c:v>147</c:v>
                </c:pt>
                <c:pt idx="148">
                  <c:v>147</c:v>
                </c:pt>
                <c:pt idx="149">
                  <c:v>147</c:v>
                </c:pt>
                <c:pt idx="150">
                  <c:v>147</c:v>
                </c:pt>
                <c:pt idx="151">
                  <c:v>147</c:v>
                </c:pt>
                <c:pt idx="152">
                  <c:v>153</c:v>
                </c:pt>
                <c:pt idx="153">
                  <c:v>153</c:v>
                </c:pt>
                <c:pt idx="154">
                  <c:v>153</c:v>
                </c:pt>
                <c:pt idx="155">
                  <c:v>153</c:v>
                </c:pt>
                <c:pt idx="156">
                  <c:v>153</c:v>
                </c:pt>
                <c:pt idx="157">
                  <c:v>153</c:v>
                </c:pt>
                <c:pt idx="158">
                  <c:v>153</c:v>
                </c:pt>
                <c:pt idx="159">
                  <c:v>153</c:v>
                </c:pt>
                <c:pt idx="160">
                  <c:v>153</c:v>
                </c:pt>
                <c:pt idx="161">
                  <c:v>162</c:v>
                </c:pt>
                <c:pt idx="162">
                  <c:v>162</c:v>
                </c:pt>
                <c:pt idx="163">
                  <c:v>162</c:v>
                </c:pt>
                <c:pt idx="164">
                  <c:v>162</c:v>
                </c:pt>
                <c:pt idx="165">
                  <c:v>166</c:v>
                </c:pt>
                <c:pt idx="166">
                  <c:v>166</c:v>
                </c:pt>
                <c:pt idx="167">
                  <c:v>166</c:v>
                </c:pt>
                <c:pt idx="168">
                  <c:v>166</c:v>
                </c:pt>
                <c:pt idx="169">
                  <c:v>166</c:v>
                </c:pt>
                <c:pt idx="170">
                  <c:v>166</c:v>
                </c:pt>
                <c:pt idx="171">
                  <c:v>166</c:v>
                </c:pt>
                <c:pt idx="172">
                  <c:v>166</c:v>
                </c:pt>
                <c:pt idx="173">
                  <c:v>166</c:v>
                </c:pt>
                <c:pt idx="174">
                  <c:v>166</c:v>
                </c:pt>
                <c:pt idx="175">
                  <c:v>166</c:v>
                </c:pt>
                <c:pt idx="176">
                  <c:v>166</c:v>
                </c:pt>
                <c:pt idx="177">
                  <c:v>166</c:v>
                </c:pt>
                <c:pt idx="178">
                  <c:v>179</c:v>
                </c:pt>
                <c:pt idx="179">
                  <c:v>179</c:v>
                </c:pt>
                <c:pt idx="180">
                  <c:v>179</c:v>
                </c:pt>
                <c:pt idx="181">
                  <c:v>179</c:v>
                </c:pt>
                <c:pt idx="182">
                  <c:v>179</c:v>
                </c:pt>
                <c:pt idx="183">
                  <c:v>179</c:v>
                </c:pt>
                <c:pt idx="184">
                  <c:v>185</c:v>
                </c:pt>
                <c:pt idx="185">
                  <c:v>185</c:v>
                </c:pt>
                <c:pt idx="186">
                  <c:v>185</c:v>
                </c:pt>
                <c:pt idx="187">
                  <c:v>185</c:v>
                </c:pt>
                <c:pt idx="188">
                  <c:v>185</c:v>
                </c:pt>
                <c:pt idx="189">
                  <c:v>185</c:v>
                </c:pt>
                <c:pt idx="190">
                  <c:v>185</c:v>
                </c:pt>
                <c:pt idx="191">
                  <c:v>192</c:v>
                </c:pt>
                <c:pt idx="192">
                  <c:v>192</c:v>
                </c:pt>
                <c:pt idx="193">
                  <c:v>192</c:v>
                </c:pt>
                <c:pt idx="194">
                  <c:v>192</c:v>
                </c:pt>
                <c:pt idx="195">
                  <c:v>192</c:v>
                </c:pt>
                <c:pt idx="196">
                  <c:v>197</c:v>
                </c:pt>
                <c:pt idx="197">
                  <c:v>197</c:v>
                </c:pt>
                <c:pt idx="198">
                  <c:v>197</c:v>
                </c:pt>
                <c:pt idx="199">
                  <c:v>197</c:v>
                </c:pt>
                <c:pt idx="200">
                  <c:v>197</c:v>
                </c:pt>
                <c:pt idx="201">
                  <c:v>202</c:v>
                </c:pt>
                <c:pt idx="202">
                  <c:v>202</c:v>
                </c:pt>
                <c:pt idx="203">
                  <c:v>202</c:v>
                </c:pt>
                <c:pt idx="204">
                  <c:v>202</c:v>
                </c:pt>
                <c:pt idx="205">
                  <c:v>202</c:v>
                </c:pt>
                <c:pt idx="206">
                  <c:v>202</c:v>
                </c:pt>
                <c:pt idx="207">
                  <c:v>202</c:v>
                </c:pt>
                <c:pt idx="208">
                  <c:v>202</c:v>
                </c:pt>
                <c:pt idx="209">
                  <c:v>202</c:v>
                </c:pt>
                <c:pt idx="210">
                  <c:v>211</c:v>
                </c:pt>
                <c:pt idx="211">
                  <c:v>211</c:v>
                </c:pt>
                <c:pt idx="212">
                  <c:v>211</c:v>
                </c:pt>
                <c:pt idx="213">
                  <c:v>211</c:v>
                </c:pt>
                <c:pt idx="214">
                  <c:v>211</c:v>
                </c:pt>
                <c:pt idx="215">
                  <c:v>211</c:v>
                </c:pt>
                <c:pt idx="216">
                  <c:v>211</c:v>
                </c:pt>
                <c:pt idx="217">
                  <c:v>218</c:v>
                </c:pt>
                <c:pt idx="218">
                  <c:v>218</c:v>
                </c:pt>
                <c:pt idx="219">
                  <c:v>218</c:v>
                </c:pt>
                <c:pt idx="220">
                  <c:v>218</c:v>
                </c:pt>
                <c:pt idx="221">
                  <c:v>218</c:v>
                </c:pt>
                <c:pt idx="222">
                  <c:v>218</c:v>
                </c:pt>
                <c:pt idx="223">
                  <c:v>218</c:v>
                </c:pt>
                <c:pt idx="224">
                  <c:v>218</c:v>
                </c:pt>
                <c:pt idx="225">
                  <c:v>218</c:v>
                </c:pt>
                <c:pt idx="226">
                  <c:v>218</c:v>
                </c:pt>
                <c:pt idx="227">
                  <c:v>228</c:v>
                </c:pt>
                <c:pt idx="228">
                  <c:v>228</c:v>
                </c:pt>
                <c:pt idx="229">
                  <c:v>228</c:v>
                </c:pt>
                <c:pt idx="230">
                  <c:v>228</c:v>
                </c:pt>
                <c:pt idx="231">
                  <c:v>228</c:v>
                </c:pt>
                <c:pt idx="232">
                  <c:v>228</c:v>
                </c:pt>
                <c:pt idx="233">
                  <c:v>228</c:v>
                </c:pt>
                <c:pt idx="234">
                  <c:v>228</c:v>
                </c:pt>
                <c:pt idx="235">
                  <c:v>228</c:v>
                </c:pt>
                <c:pt idx="236">
                  <c:v>228</c:v>
                </c:pt>
                <c:pt idx="237">
                  <c:v>228</c:v>
                </c:pt>
                <c:pt idx="238">
                  <c:v>228</c:v>
                </c:pt>
                <c:pt idx="239">
                  <c:v>240</c:v>
                </c:pt>
                <c:pt idx="240">
                  <c:v>240</c:v>
                </c:pt>
                <c:pt idx="241">
                  <c:v>240</c:v>
                </c:pt>
                <c:pt idx="242">
                  <c:v>240</c:v>
                </c:pt>
                <c:pt idx="243">
                  <c:v>240</c:v>
                </c:pt>
                <c:pt idx="244">
                  <c:v>240</c:v>
                </c:pt>
                <c:pt idx="245">
                  <c:v>246</c:v>
                </c:pt>
                <c:pt idx="246">
                  <c:v>246</c:v>
                </c:pt>
                <c:pt idx="247">
                  <c:v>246</c:v>
                </c:pt>
                <c:pt idx="248">
                  <c:v>246</c:v>
                </c:pt>
                <c:pt idx="249">
                  <c:v>246</c:v>
                </c:pt>
                <c:pt idx="250">
                  <c:v>246</c:v>
                </c:pt>
                <c:pt idx="251">
                  <c:v>246</c:v>
                </c:pt>
                <c:pt idx="252">
                  <c:v>246</c:v>
                </c:pt>
                <c:pt idx="253">
                  <c:v>254</c:v>
                </c:pt>
                <c:pt idx="254">
                  <c:v>254</c:v>
                </c:pt>
                <c:pt idx="255">
                  <c:v>254</c:v>
                </c:pt>
                <c:pt idx="256">
                  <c:v>254</c:v>
                </c:pt>
                <c:pt idx="257">
                  <c:v>254</c:v>
                </c:pt>
                <c:pt idx="258">
                  <c:v>254</c:v>
                </c:pt>
                <c:pt idx="259">
                  <c:v>254</c:v>
                </c:pt>
                <c:pt idx="260">
                  <c:v>254</c:v>
                </c:pt>
                <c:pt idx="261">
                  <c:v>254</c:v>
                </c:pt>
                <c:pt idx="262">
                  <c:v>263</c:v>
                </c:pt>
                <c:pt idx="263">
                  <c:v>263</c:v>
                </c:pt>
                <c:pt idx="264">
                  <c:v>263</c:v>
                </c:pt>
                <c:pt idx="265">
                  <c:v>263</c:v>
                </c:pt>
                <c:pt idx="266">
                  <c:v>263</c:v>
                </c:pt>
                <c:pt idx="267">
                  <c:v>263</c:v>
                </c:pt>
                <c:pt idx="268">
                  <c:v>263</c:v>
                </c:pt>
                <c:pt idx="269">
                  <c:v>263</c:v>
                </c:pt>
                <c:pt idx="270">
                  <c:v>263</c:v>
                </c:pt>
                <c:pt idx="271">
                  <c:v>272</c:v>
                </c:pt>
                <c:pt idx="272">
                  <c:v>272</c:v>
                </c:pt>
                <c:pt idx="273">
                  <c:v>272</c:v>
                </c:pt>
                <c:pt idx="274">
                  <c:v>272</c:v>
                </c:pt>
                <c:pt idx="275">
                  <c:v>272</c:v>
                </c:pt>
                <c:pt idx="276">
                  <c:v>272</c:v>
                </c:pt>
                <c:pt idx="277">
                  <c:v>272</c:v>
                </c:pt>
                <c:pt idx="278">
                  <c:v>272</c:v>
                </c:pt>
                <c:pt idx="279">
                  <c:v>272</c:v>
                </c:pt>
                <c:pt idx="280">
                  <c:v>281</c:v>
                </c:pt>
                <c:pt idx="281">
                  <c:v>281</c:v>
                </c:pt>
                <c:pt idx="282">
                  <c:v>281</c:v>
                </c:pt>
                <c:pt idx="283">
                  <c:v>281</c:v>
                </c:pt>
                <c:pt idx="284">
                  <c:v>281</c:v>
                </c:pt>
                <c:pt idx="285">
                  <c:v>281</c:v>
                </c:pt>
                <c:pt idx="286">
                  <c:v>281</c:v>
                </c:pt>
                <c:pt idx="287">
                  <c:v>281</c:v>
                </c:pt>
                <c:pt idx="288">
                  <c:v>281</c:v>
                </c:pt>
                <c:pt idx="289">
                  <c:v>281</c:v>
                </c:pt>
                <c:pt idx="290">
                  <c:v>281</c:v>
                </c:pt>
                <c:pt idx="291">
                  <c:v>281</c:v>
                </c:pt>
              </c:numCache>
            </c:numRef>
          </c:xVal>
          <c:yVal>
            <c:numRef>
              <c:f>'Rate Plots'!$C$4:$C$295</c:f>
              <c:numCache>
                <c:formatCode>0%</c:formatCode>
                <c:ptCount val="292"/>
                <c:pt idx="0">
                  <c:v>0.98</c:v>
                </c:pt>
                <c:pt idx="1">
                  <c:v>0.97</c:v>
                </c:pt>
                <c:pt idx="2">
                  <c:v>0.99</c:v>
                </c:pt>
                <c:pt idx="3">
                  <c:v>0.99</c:v>
                </c:pt>
                <c:pt idx="4">
                  <c:v>0.99</c:v>
                </c:pt>
                <c:pt idx="5">
                  <c:v>0.98</c:v>
                </c:pt>
                <c:pt idx="6">
                  <c:v>0.99</c:v>
                </c:pt>
                <c:pt idx="7">
                  <c:v>0.98</c:v>
                </c:pt>
                <c:pt idx="8">
                  <c:v>0.98</c:v>
                </c:pt>
                <c:pt idx="9">
                  <c:v>0.98</c:v>
                </c:pt>
                <c:pt idx="10">
                  <c:v>0.97</c:v>
                </c:pt>
                <c:pt idx="11">
                  <c:v>0.98</c:v>
                </c:pt>
                <c:pt idx="12">
                  <c:v>0.97</c:v>
                </c:pt>
                <c:pt idx="13">
                  <c:v>0.98</c:v>
                </c:pt>
                <c:pt idx="14">
                  <c:v>0.98</c:v>
                </c:pt>
                <c:pt idx="15">
                  <c:v>0.97</c:v>
                </c:pt>
                <c:pt idx="16">
                  <c:v>0.97</c:v>
                </c:pt>
                <c:pt idx="17">
                  <c:v>0.97</c:v>
                </c:pt>
                <c:pt idx="18">
                  <c:v>0.97</c:v>
                </c:pt>
                <c:pt idx="19">
                  <c:v>0.97</c:v>
                </c:pt>
                <c:pt idx="20">
                  <c:v>0.94</c:v>
                </c:pt>
                <c:pt idx="21">
                  <c:v>0.97</c:v>
                </c:pt>
                <c:pt idx="22">
                  <c:v>0.96</c:v>
                </c:pt>
                <c:pt idx="23">
                  <c:v>0.96</c:v>
                </c:pt>
                <c:pt idx="24">
                  <c:v>0.97</c:v>
                </c:pt>
                <c:pt idx="25">
                  <c:v>0.97</c:v>
                </c:pt>
                <c:pt idx="26">
                  <c:v>0.94</c:v>
                </c:pt>
                <c:pt idx="27">
                  <c:v>0.97</c:v>
                </c:pt>
                <c:pt idx="28">
                  <c:v>0.97</c:v>
                </c:pt>
                <c:pt idx="29">
                  <c:v>0.93</c:v>
                </c:pt>
                <c:pt idx="30">
                  <c:v>0.97</c:v>
                </c:pt>
                <c:pt idx="31">
                  <c:v>0.97</c:v>
                </c:pt>
                <c:pt idx="32">
                  <c:v>0.96</c:v>
                </c:pt>
                <c:pt idx="33">
                  <c:v>0.93</c:v>
                </c:pt>
                <c:pt idx="34">
                  <c:v>0.97</c:v>
                </c:pt>
                <c:pt idx="35">
                  <c:v>0.93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0.93</c:v>
                </c:pt>
                <c:pt idx="40">
                  <c:v>0.93</c:v>
                </c:pt>
                <c:pt idx="41">
                  <c:v>0.93</c:v>
                </c:pt>
                <c:pt idx="42">
                  <c:v>0.95</c:v>
                </c:pt>
                <c:pt idx="43">
                  <c:v>0.97</c:v>
                </c:pt>
                <c:pt idx="44">
                  <c:v>0.93</c:v>
                </c:pt>
                <c:pt idx="45">
                  <c:v>0.95</c:v>
                </c:pt>
                <c:pt idx="46">
                  <c:v>0.96</c:v>
                </c:pt>
                <c:pt idx="47">
                  <c:v>0.93</c:v>
                </c:pt>
                <c:pt idx="48">
                  <c:v>0.95</c:v>
                </c:pt>
                <c:pt idx="49">
                  <c:v>0.95</c:v>
                </c:pt>
                <c:pt idx="50">
                  <c:v>0.91</c:v>
                </c:pt>
                <c:pt idx="51">
                  <c:v>0.93</c:v>
                </c:pt>
                <c:pt idx="52">
                  <c:v>0.95</c:v>
                </c:pt>
                <c:pt idx="53">
                  <c:v>0.94</c:v>
                </c:pt>
                <c:pt idx="54">
                  <c:v>0.95</c:v>
                </c:pt>
                <c:pt idx="55">
                  <c:v>0.91</c:v>
                </c:pt>
                <c:pt idx="56">
                  <c:v>0.93</c:v>
                </c:pt>
                <c:pt idx="57">
                  <c:v>0.93</c:v>
                </c:pt>
                <c:pt idx="58">
                  <c:v>0.92</c:v>
                </c:pt>
                <c:pt idx="59">
                  <c:v>0.92</c:v>
                </c:pt>
                <c:pt idx="60">
                  <c:v>0.93</c:v>
                </c:pt>
                <c:pt idx="61">
                  <c:v>0.93</c:v>
                </c:pt>
                <c:pt idx="62">
                  <c:v>0.94</c:v>
                </c:pt>
                <c:pt idx="63">
                  <c:v>0.9</c:v>
                </c:pt>
                <c:pt idx="64">
                  <c:v>0.91</c:v>
                </c:pt>
                <c:pt idx="65">
                  <c:v>0.93</c:v>
                </c:pt>
                <c:pt idx="66">
                  <c:v>0.95</c:v>
                </c:pt>
                <c:pt idx="67">
                  <c:v>0.91</c:v>
                </c:pt>
                <c:pt idx="68">
                  <c:v>0.96</c:v>
                </c:pt>
                <c:pt idx="69">
                  <c:v>0.93</c:v>
                </c:pt>
                <c:pt idx="70">
                  <c:v>0.92</c:v>
                </c:pt>
                <c:pt idx="71">
                  <c:v>0.91</c:v>
                </c:pt>
                <c:pt idx="72">
                  <c:v>0.93</c:v>
                </c:pt>
                <c:pt idx="73">
                  <c:v>0.91</c:v>
                </c:pt>
                <c:pt idx="74">
                  <c:v>0.95</c:v>
                </c:pt>
                <c:pt idx="75">
                  <c:v>0.93</c:v>
                </c:pt>
                <c:pt idx="76">
                  <c:v>0.89</c:v>
                </c:pt>
                <c:pt idx="77">
                  <c:v>0.89</c:v>
                </c:pt>
                <c:pt idx="78">
                  <c:v>0.89</c:v>
                </c:pt>
                <c:pt idx="79">
                  <c:v>0.92</c:v>
                </c:pt>
                <c:pt idx="80">
                  <c:v>0.94</c:v>
                </c:pt>
                <c:pt idx="81">
                  <c:v>0.91</c:v>
                </c:pt>
                <c:pt idx="82">
                  <c:v>0.87</c:v>
                </c:pt>
                <c:pt idx="83">
                  <c:v>0.93</c:v>
                </c:pt>
                <c:pt idx="84">
                  <c:v>0.9</c:v>
                </c:pt>
                <c:pt idx="85">
                  <c:v>0.89</c:v>
                </c:pt>
                <c:pt idx="86">
                  <c:v>0.92</c:v>
                </c:pt>
                <c:pt idx="87">
                  <c:v>0.94</c:v>
                </c:pt>
                <c:pt idx="88">
                  <c:v>0.9</c:v>
                </c:pt>
                <c:pt idx="89">
                  <c:v>0.86</c:v>
                </c:pt>
                <c:pt idx="90">
                  <c:v>0.87</c:v>
                </c:pt>
                <c:pt idx="91">
                  <c:v>0.91</c:v>
                </c:pt>
                <c:pt idx="92">
                  <c:v>0.9</c:v>
                </c:pt>
                <c:pt idx="93">
                  <c:v>0.9</c:v>
                </c:pt>
                <c:pt idx="94">
                  <c:v>0.91</c:v>
                </c:pt>
                <c:pt idx="95">
                  <c:v>0.89</c:v>
                </c:pt>
                <c:pt idx="96">
                  <c:v>0.88</c:v>
                </c:pt>
                <c:pt idx="97">
                  <c:v>0.88</c:v>
                </c:pt>
                <c:pt idx="98">
                  <c:v>0.9</c:v>
                </c:pt>
                <c:pt idx="99">
                  <c:v>0.91</c:v>
                </c:pt>
                <c:pt idx="100">
                  <c:v>0.87</c:v>
                </c:pt>
                <c:pt idx="101">
                  <c:v>0.84</c:v>
                </c:pt>
                <c:pt idx="102">
                  <c:v>0.9</c:v>
                </c:pt>
                <c:pt idx="103">
                  <c:v>0.91</c:v>
                </c:pt>
                <c:pt idx="104">
                  <c:v>0.89</c:v>
                </c:pt>
                <c:pt idx="105">
                  <c:v>0.89</c:v>
                </c:pt>
                <c:pt idx="106">
                  <c:v>0.84</c:v>
                </c:pt>
                <c:pt idx="107">
                  <c:v>0.89</c:v>
                </c:pt>
                <c:pt idx="108">
                  <c:v>0.9</c:v>
                </c:pt>
                <c:pt idx="109">
                  <c:v>0.83</c:v>
                </c:pt>
                <c:pt idx="110">
                  <c:v>0.87</c:v>
                </c:pt>
                <c:pt idx="111">
                  <c:v>0.87</c:v>
                </c:pt>
                <c:pt idx="112">
                  <c:v>0.88</c:v>
                </c:pt>
                <c:pt idx="113">
                  <c:v>0.9</c:v>
                </c:pt>
                <c:pt idx="114">
                  <c:v>0.86</c:v>
                </c:pt>
                <c:pt idx="115">
                  <c:v>0.9</c:v>
                </c:pt>
                <c:pt idx="116">
                  <c:v>0.87</c:v>
                </c:pt>
                <c:pt idx="117">
                  <c:v>0.89</c:v>
                </c:pt>
                <c:pt idx="118">
                  <c:v>0.92</c:v>
                </c:pt>
                <c:pt idx="119">
                  <c:v>0.81</c:v>
                </c:pt>
                <c:pt idx="120">
                  <c:v>0.88</c:v>
                </c:pt>
                <c:pt idx="121">
                  <c:v>0.82</c:v>
                </c:pt>
                <c:pt idx="122">
                  <c:v>0.89</c:v>
                </c:pt>
                <c:pt idx="123">
                  <c:v>0.86</c:v>
                </c:pt>
                <c:pt idx="124">
                  <c:v>0.9</c:v>
                </c:pt>
                <c:pt idx="125">
                  <c:v>0.85</c:v>
                </c:pt>
                <c:pt idx="126">
                  <c:v>0.83</c:v>
                </c:pt>
                <c:pt idx="127">
                  <c:v>0.86</c:v>
                </c:pt>
                <c:pt idx="128">
                  <c:v>0.84</c:v>
                </c:pt>
                <c:pt idx="129">
                  <c:v>0.88</c:v>
                </c:pt>
                <c:pt idx="130">
                  <c:v>0.82</c:v>
                </c:pt>
                <c:pt idx="131">
                  <c:v>0.86</c:v>
                </c:pt>
                <c:pt idx="132">
                  <c:v>0.86</c:v>
                </c:pt>
                <c:pt idx="133">
                  <c:v>0.9</c:v>
                </c:pt>
                <c:pt idx="134">
                  <c:v>0.8</c:v>
                </c:pt>
                <c:pt idx="135">
                  <c:v>0.83</c:v>
                </c:pt>
                <c:pt idx="136">
                  <c:v>0.84</c:v>
                </c:pt>
                <c:pt idx="137">
                  <c:v>0.9</c:v>
                </c:pt>
                <c:pt idx="138">
                  <c:v>0.86</c:v>
                </c:pt>
                <c:pt idx="139">
                  <c:v>0.84</c:v>
                </c:pt>
                <c:pt idx="140">
                  <c:v>0.85</c:v>
                </c:pt>
                <c:pt idx="141">
                  <c:v>0.84</c:v>
                </c:pt>
                <c:pt idx="142">
                  <c:v>0.87</c:v>
                </c:pt>
                <c:pt idx="143">
                  <c:v>0.87</c:v>
                </c:pt>
                <c:pt idx="144">
                  <c:v>0.83</c:v>
                </c:pt>
                <c:pt idx="145">
                  <c:v>0.88</c:v>
                </c:pt>
                <c:pt idx="146">
                  <c:v>0.84</c:v>
                </c:pt>
                <c:pt idx="147">
                  <c:v>0.89</c:v>
                </c:pt>
                <c:pt idx="148">
                  <c:v>0.9</c:v>
                </c:pt>
                <c:pt idx="149">
                  <c:v>0.83</c:v>
                </c:pt>
                <c:pt idx="150">
                  <c:v>0.76</c:v>
                </c:pt>
                <c:pt idx="151">
                  <c:v>0.87</c:v>
                </c:pt>
                <c:pt idx="152">
                  <c:v>0.88</c:v>
                </c:pt>
                <c:pt idx="153">
                  <c:v>0.84</c:v>
                </c:pt>
                <c:pt idx="154">
                  <c:v>0.88</c:v>
                </c:pt>
                <c:pt idx="155">
                  <c:v>0.82</c:v>
                </c:pt>
                <c:pt idx="156">
                  <c:v>0.87</c:v>
                </c:pt>
                <c:pt idx="157">
                  <c:v>0.83</c:v>
                </c:pt>
                <c:pt idx="158">
                  <c:v>0.87</c:v>
                </c:pt>
                <c:pt idx="159">
                  <c:v>0.83</c:v>
                </c:pt>
                <c:pt idx="160">
                  <c:v>0.83</c:v>
                </c:pt>
                <c:pt idx="161">
                  <c:v>0.81</c:v>
                </c:pt>
                <c:pt idx="162">
                  <c:v>0.85</c:v>
                </c:pt>
                <c:pt idx="163">
                  <c:v>0.86</c:v>
                </c:pt>
                <c:pt idx="164">
                  <c:v>0.85</c:v>
                </c:pt>
                <c:pt idx="165">
                  <c:v>0.82</c:v>
                </c:pt>
                <c:pt idx="166">
                  <c:v>0.83</c:v>
                </c:pt>
                <c:pt idx="167">
                  <c:v>0.85</c:v>
                </c:pt>
                <c:pt idx="168">
                  <c:v>0.82</c:v>
                </c:pt>
                <c:pt idx="169">
                  <c:v>0.85</c:v>
                </c:pt>
                <c:pt idx="170">
                  <c:v>0.86</c:v>
                </c:pt>
                <c:pt idx="171">
                  <c:v>0.86</c:v>
                </c:pt>
                <c:pt idx="172">
                  <c:v>0.82</c:v>
                </c:pt>
                <c:pt idx="173">
                  <c:v>0.9</c:v>
                </c:pt>
                <c:pt idx="174">
                  <c:v>0.78</c:v>
                </c:pt>
                <c:pt idx="175">
                  <c:v>0.87</c:v>
                </c:pt>
                <c:pt idx="176">
                  <c:v>0.84</c:v>
                </c:pt>
                <c:pt idx="177">
                  <c:v>0.79</c:v>
                </c:pt>
                <c:pt idx="178">
                  <c:v>0.71</c:v>
                </c:pt>
                <c:pt idx="179">
                  <c:v>0.84</c:v>
                </c:pt>
                <c:pt idx="180">
                  <c:v>0.83</c:v>
                </c:pt>
                <c:pt idx="181">
                  <c:v>0.85</c:v>
                </c:pt>
                <c:pt idx="182">
                  <c:v>0.8</c:v>
                </c:pt>
                <c:pt idx="183">
                  <c:v>0.86</c:v>
                </c:pt>
                <c:pt idx="184">
                  <c:v>0.86</c:v>
                </c:pt>
                <c:pt idx="185">
                  <c:v>0.81</c:v>
                </c:pt>
                <c:pt idx="186">
                  <c:v>0.8</c:v>
                </c:pt>
                <c:pt idx="187">
                  <c:v>0.79</c:v>
                </c:pt>
                <c:pt idx="188">
                  <c:v>0.86</c:v>
                </c:pt>
                <c:pt idx="189">
                  <c:v>0.85</c:v>
                </c:pt>
                <c:pt idx="190">
                  <c:v>0.85</c:v>
                </c:pt>
                <c:pt idx="191">
                  <c:v>0.81</c:v>
                </c:pt>
                <c:pt idx="192">
                  <c:v>0.83</c:v>
                </c:pt>
                <c:pt idx="193">
                  <c:v>0.81</c:v>
                </c:pt>
                <c:pt idx="194">
                  <c:v>0.82</c:v>
                </c:pt>
                <c:pt idx="195">
                  <c:v>0.8</c:v>
                </c:pt>
                <c:pt idx="196">
                  <c:v>0.78</c:v>
                </c:pt>
                <c:pt idx="197">
                  <c:v>0.86</c:v>
                </c:pt>
                <c:pt idx="198">
                  <c:v>0.81</c:v>
                </c:pt>
                <c:pt idx="199">
                  <c:v>0.8</c:v>
                </c:pt>
                <c:pt idx="200">
                  <c:v>0.85</c:v>
                </c:pt>
                <c:pt idx="201">
                  <c:v>0.79</c:v>
                </c:pt>
                <c:pt idx="202">
                  <c:v>0.81</c:v>
                </c:pt>
                <c:pt idx="203">
                  <c:v>0.86</c:v>
                </c:pt>
                <c:pt idx="204">
                  <c:v>0.79</c:v>
                </c:pt>
                <c:pt idx="205">
                  <c:v>0.8</c:v>
                </c:pt>
                <c:pt idx="206">
                  <c:v>0.82</c:v>
                </c:pt>
                <c:pt idx="207">
                  <c:v>0.76</c:v>
                </c:pt>
                <c:pt idx="208">
                  <c:v>0.79</c:v>
                </c:pt>
                <c:pt idx="209">
                  <c:v>0.8</c:v>
                </c:pt>
                <c:pt idx="210">
                  <c:v>0.81</c:v>
                </c:pt>
                <c:pt idx="211">
                  <c:v>0.83</c:v>
                </c:pt>
                <c:pt idx="212">
                  <c:v>0.79</c:v>
                </c:pt>
                <c:pt idx="213">
                  <c:v>0.81</c:v>
                </c:pt>
                <c:pt idx="214">
                  <c:v>0.8</c:v>
                </c:pt>
                <c:pt idx="215">
                  <c:v>0.75</c:v>
                </c:pt>
                <c:pt idx="216">
                  <c:v>0.76</c:v>
                </c:pt>
                <c:pt idx="217">
                  <c:v>0.73</c:v>
                </c:pt>
                <c:pt idx="218">
                  <c:v>0.89</c:v>
                </c:pt>
                <c:pt idx="219">
                  <c:v>0.83</c:v>
                </c:pt>
                <c:pt idx="220">
                  <c:v>0.77</c:v>
                </c:pt>
                <c:pt idx="221">
                  <c:v>0.82</c:v>
                </c:pt>
                <c:pt idx="222">
                  <c:v>0.83</c:v>
                </c:pt>
                <c:pt idx="223">
                  <c:v>0.84</c:v>
                </c:pt>
                <c:pt idx="224">
                  <c:v>0.73</c:v>
                </c:pt>
                <c:pt idx="225">
                  <c:v>0.78</c:v>
                </c:pt>
                <c:pt idx="226">
                  <c:v>0.77</c:v>
                </c:pt>
                <c:pt idx="227">
                  <c:v>0.85</c:v>
                </c:pt>
                <c:pt idx="228">
                  <c:v>0.87</c:v>
                </c:pt>
                <c:pt idx="229">
                  <c:v>0.82</c:v>
                </c:pt>
                <c:pt idx="230">
                  <c:v>0.84</c:v>
                </c:pt>
                <c:pt idx="231">
                  <c:v>0.74</c:v>
                </c:pt>
                <c:pt idx="232">
                  <c:v>0.78</c:v>
                </c:pt>
                <c:pt idx="233">
                  <c:v>0.82</c:v>
                </c:pt>
                <c:pt idx="234">
                  <c:v>0.75</c:v>
                </c:pt>
                <c:pt idx="235">
                  <c:v>0.78</c:v>
                </c:pt>
                <c:pt idx="236">
                  <c:v>0.83</c:v>
                </c:pt>
                <c:pt idx="237">
                  <c:v>0.77</c:v>
                </c:pt>
                <c:pt idx="238">
                  <c:v>0.78</c:v>
                </c:pt>
                <c:pt idx="239">
                  <c:v>0.77</c:v>
                </c:pt>
                <c:pt idx="240">
                  <c:v>0.84</c:v>
                </c:pt>
                <c:pt idx="241">
                  <c:v>0.8</c:v>
                </c:pt>
                <c:pt idx="242">
                  <c:v>0.82</c:v>
                </c:pt>
                <c:pt idx="243">
                  <c:v>0.8</c:v>
                </c:pt>
                <c:pt idx="244">
                  <c:v>0.81</c:v>
                </c:pt>
                <c:pt idx="245">
                  <c:v>0.77</c:v>
                </c:pt>
                <c:pt idx="246">
                  <c:v>0.81</c:v>
                </c:pt>
                <c:pt idx="247">
                  <c:v>0.8</c:v>
                </c:pt>
                <c:pt idx="248">
                  <c:v>0.77</c:v>
                </c:pt>
                <c:pt idx="249">
                  <c:v>0.78</c:v>
                </c:pt>
                <c:pt idx="250">
                  <c:v>0.78</c:v>
                </c:pt>
                <c:pt idx="251">
                  <c:v>0.8</c:v>
                </c:pt>
                <c:pt idx="252">
                  <c:v>0.79</c:v>
                </c:pt>
                <c:pt idx="253">
                  <c:v>0.77</c:v>
                </c:pt>
                <c:pt idx="254">
                  <c:v>0.81</c:v>
                </c:pt>
                <c:pt idx="255">
                  <c:v>0.79</c:v>
                </c:pt>
                <c:pt idx="256">
                  <c:v>0.83</c:v>
                </c:pt>
                <c:pt idx="257">
                  <c:v>0.71</c:v>
                </c:pt>
                <c:pt idx="258">
                  <c:v>0.68</c:v>
                </c:pt>
                <c:pt idx="259">
                  <c:v>0.7</c:v>
                </c:pt>
                <c:pt idx="260">
                  <c:v>0.7</c:v>
                </c:pt>
                <c:pt idx="261">
                  <c:v>0.72</c:v>
                </c:pt>
                <c:pt idx="262">
                  <c:v>0.78</c:v>
                </c:pt>
                <c:pt idx="263">
                  <c:v>0.74</c:v>
                </c:pt>
                <c:pt idx="264">
                  <c:v>0.8</c:v>
                </c:pt>
                <c:pt idx="265">
                  <c:v>0.81</c:v>
                </c:pt>
                <c:pt idx="266">
                  <c:v>0.82</c:v>
                </c:pt>
                <c:pt idx="267">
                  <c:v>0.76</c:v>
                </c:pt>
                <c:pt idx="268">
                  <c:v>0.75</c:v>
                </c:pt>
                <c:pt idx="269">
                  <c:v>0.81</c:v>
                </c:pt>
                <c:pt idx="270">
                  <c:v>0.76</c:v>
                </c:pt>
                <c:pt idx="271">
                  <c:v>0.73</c:v>
                </c:pt>
                <c:pt idx="272">
                  <c:v>0.84</c:v>
                </c:pt>
                <c:pt idx="273">
                  <c:v>0.8</c:v>
                </c:pt>
                <c:pt idx="274">
                  <c:v>0.67</c:v>
                </c:pt>
                <c:pt idx="275">
                  <c:v>0.77</c:v>
                </c:pt>
                <c:pt idx="276">
                  <c:v>0.77</c:v>
                </c:pt>
                <c:pt idx="277">
                  <c:v>0.74</c:v>
                </c:pt>
                <c:pt idx="278">
                  <c:v>0.76</c:v>
                </c:pt>
                <c:pt idx="279">
                  <c:v>0.76</c:v>
                </c:pt>
                <c:pt idx="280">
                  <c:v>0.77</c:v>
                </c:pt>
                <c:pt idx="281">
                  <c:v>0.74</c:v>
                </c:pt>
                <c:pt idx="282">
                  <c:v>0.79</c:v>
                </c:pt>
                <c:pt idx="283">
                  <c:v>0.73</c:v>
                </c:pt>
                <c:pt idx="284">
                  <c:v>0.77</c:v>
                </c:pt>
                <c:pt idx="285">
                  <c:v>0.79</c:v>
                </c:pt>
                <c:pt idx="286">
                  <c:v>0.78</c:v>
                </c:pt>
                <c:pt idx="287">
                  <c:v>0.78</c:v>
                </c:pt>
                <c:pt idx="288">
                  <c:v>0.76</c:v>
                </c:pt>
                <c:pt idx="289">
                  <c:v>0.81</c:v>
                </c:pt>
                <c:pt idx="290">
                  <c:v>0.79</c:v>
                </c:pt>
                <c:pt idx="291">
                  <c:v>0.83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C8-409C-ABBE-7362F7C43BB1}"/>
            </c:ext>
          </c:extLst>
        </c:ser>
        <c:ser>
          <c:idx val="1"/>
          <c:order val="1"/>
          <c:tx>
            <c:v>S&amp;T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FF0000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7C8-409C-ABBE-7362F7C43BB1}"/>
              </c:ext>
            </c:extLst>
          </c:dPt>
          <c:xVal>
            <c:numRef>
              <c:f>'Rate Plots'!$A$183</c:f>
              <c:numCache>
                <c:formatCode>General</c:formatCode>
                <c:ptCount val="1"/>
                <c:pt idx="0">
                  <c:v>179</c:v>
                </c:pt>
              </c:numCache>
            </c:numRef>
          </c:xVal>
          <c:yVal>
            <c:numRef>
              <c:f>'Rate Plots'!$C$183</c:f>
              <c:numCache>
                <c:formatCode>0%</c:formatCode>
                <c:ptCount val="1"/>
                <c:pt idx="0">
                  <c:v>0.84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C8-409C-ABBE-7362F7C43BB1}"/>
            </c:ext>
          </c:extLst>
        </c:ser>
        <c:ser>
          <c:idx val="2"/>
          <c:order val="2"/>
          <c:tx>
            <c:v>6yr graduation rate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'Rate Plots'!$A$4:$A$295</c:f>
              <c:numCache>
                <c:formatCode>General</c:formatCode>
                <c:ptCount val="2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12</c:v>
                </c:pt>
                <c:pt idx="12">
                  <c:v>12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17</c:v>
                </c:pt>
                <c:pt idx="17">
                  <c:v>17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22</c:v>
                </c:pt>
                <c:pt idx="23">
                  <c:v>24</c:v>
                </c:pt>
                <c:pt idx="24">
                  <c:v>25</c:v>
                </c:pt>
                <c:pt idx="25">
                  <c:v>25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29</c:v>
                </c:pt>
                <c:pt idx="30">
                  <c:v>29</c:v>
                </c:pt>
                <c:pt idx="31">
                  <c:v>29</c:v>
                </c:pt>
                <c:pt idx="32">
                  <c:v>29</c:v>
                </c:pt>
                <c:pt idx="33">
                  <c:v>34</c:v>
                </c:pt>
                <c:pt idx="34">
                  <c:v>34</c:v>
                </c:pt>
                <c:pt idx="35">
                  <c:v>36</c:v>
                </c:pt>
                <c:pt idx="36">
                  <c:v>37</c:v>
                </c:pt>
                <c:pt idx="37">
                  <c:v>37</c:v>
                </c:pt>
                <c:pt idx="38">
                  <c:v>39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46</c:v>
                </c:pt>
                <c:pt idx="46">
                  <c:v>46</c:v>
                </c:pt>
                <c:pt idx="47">
                  <c:v>48</c:v>
                </c:pt>
                <c:pt idx="48">
                  <c:v>48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54</c:v>
                </c:pt>
                <c:pt idx="54">
                  <c:v>54</c:v>
                </c:pt>
                <c:pt idx="55">
                  <c:v>54</c:v>
                </c:pt>
                <c:pt idx="56">
                  <c:v>57</c:v>
                </c:pt>
                <c:pt idx="57">
                  <c:v>57</c:v>
                </c:pt>
                <c:pt idx="58">
                  <c:v>57</c:v>
                </c:pt>
                <c:pt idx="59">
                  <c:v>57</c:v>
                </c:pt>
                <c:pt idx="60">
                  <c:v>57</c:v>
                </c:pt>
                <c:pt idx="61">
                  <c:v>62</c:v>
                </c:pt>
                <c:pt idx="62">
                  <c:v>62</c:v>
                </c:pt>
                <c:pt idx="63">
                  <c:v>64</c:v>
                </c:pt>
                <c:pt idx="64">
                  <c:v>64</c:v>
                </c:pt>
                <c:pt idx="65">
                  <c:v>64</c:v>
                </c:pt>
                <c:pt idx="66">
                  <c:v>64</c:v>
                </c:pt>
                <c:pt idx="67">
                  <c:v>64</c:v>
                </c:pt>
                <c:pt idx="68">
                  <c:v>64</c:v>
                </c:pt>
                <c:pt idx="69">
                  <c:v>70</c:v>
                </c:pt>
                <c:pt idx="70">
                  <c:v>70</c:v>
                </c:pt>
                <c:pt idx="71">
                  <c:v>70</c:v>
                </c:pt>
                <c:pt idx="72">
                  <c:v>70</c:v>
                </c:pt>
                <c:pt idx="73">
                  <c:v>74</c:v>
                </c:pt>
                <c:pt idx="74">
                  <c:v>74</c:v>
                </c:pt>
                <c:pt idx="75">
                  <c:v>74</c:v>
                </c:pt>
                <c:pt idx="76">
                  <c:v>77</c:v>
                </c:pt>
                <c:pt idx="77">
                  <c:v>77</c:v>
                </c:pt>
                <c:pt idx="78">
                  <c:v>79</c:v>
                </c:pt>
                <c:pt idx="79">
                  <c:v>79</c:v>
                </c:pt>
                <c:pt idx="80">
                  <c:v>79</c:v>
                </c:pt>
                <c:pt idx="81">
                  <c:v>79</c:v>
                </c:pt>
                <c:pt idx="82">
                  <c:v>79</c:v>
                </c:pt>
                <c:pt idx="83">
                  <c:v>84</c:v>
                </c:pt>
                <c:pt idx="84">
                  <c:v>84</c:v>
                </c:pt>
                <c:pt idx="85">
                  <c:v>84</c:v>
                </c:pt>
                <c:pt idx="86">
                  <c:v>84</c:v>
                </c:pt>
                <c:pt idx="87">
                  <c:v>84</c:v>
                </c:pt>
                <c:pt idx="88">
                  <c:v>84</c:v>
                </c:pt>
                <c:pt idx="89">
                  <c:v>84</c:v>
                </c:pt>
                <c:pt idx="90">
                  <c:v>91</c:v>
                </c:pt>
                <c:pt idx="91">
                  <c:v>91</c:v>
                </c:pt>
                <c:pt idx="92">
                  <c:v>91</c:v>
                </c:pt>
                <c:pt idx="93">
                  <c:v>91</c:v>
                </c:pt>
                <c:pt idx="94">
                  <c:v>91</c:v>
                </c:pt>
                <c:pt idx="95">
                  <c:v>91</c:v>
                </c:pt>
                <c:pt idx="96">
                  <c:v>97</c:v>
                </c:pt>
                <c:pt idx="97">
                  <c:v>97</c:v>
                </c:pt>
                <c:pt idx="98">
                  <c:v>97</c:v>
                </c:pt>
                <c:pt idx="99">
                  <c:v>97</c:v>
                </c:pt>
                <c:pt idx="100">
                  <c:v>97</c:v>
                </c:pt>
                <c:pt idx="101">
                  <c:v>97</c:v>
                </c:pt>
                <c:pt idx="102">
                  <c:v>97</c:v>
                </c:pt>
                <c:pt idx="103">
                  <c:v>104</c:v>
                </c:pt>
                <c:pt idx="104">
                  <c:v>104</c:v>
                </c:pt>
                <c:pt idx="105">
                  <c:v>104</c:v>
                </c:pt>
                <c:pt idx="106">
                  <c:v>104</c:v>
                </c:pt>
                <c:pt idx="107">
                  <c:v>104</c:v>
                </c:pt>
                <c:pt idx="108">
                  <c:v>104</c:v>
                </c:pt>
                <c:pt idx="109">
                  <c:v>104</c:v>
                </c:pt>
                <c:pt idx="110">
                  <c:v>104</c:v>
                </c:pt>
                <c:pt idx="111">
                  <c:v>104</c:v>
                </c:pt>
                <c:pt idx="112">
                  <c:v>104</c:v>
                </c:pt>
                <c:pt idx="113">
                  <c:v>104</c:v>
                </c:pt>
                <c:pt idx="114">
                  <c:v>104</c:v>
                </c:pt>
                <c:pt idx="115">
                  <c:v>104</c:v>
                </c:pt>
                <c:pt idx="116">
                  <c:v>117</c:v>
                </c:pt>
                <c:pt idx="117">
                  <c:v>117</c:v>
                </c:pt>
                <c:pt idx="118">
                  <c:v>117</c:v>
                </c:pt>
                <c:pt idx="119">
                  <c:v>117</c:v>
                </c:pt>
                <c:pt idx="120">
                  <c:v>121</c:v>
                </c:pt>
                <c:pt idx="121">
                  <c:v>121</c:v>
                </c:pt>
                <c:pt idx="122">
                  <c:v>121</c:v>
                </c:pt>
                <c:pt idx="123">
                  <c:v>121</c:v>
                </c:pt>
                <c:pt idx="124">
                  <c:v>125</c:v>
                </c:pt>
                <c:pt idx="125">
                  <c:v>125</c:v>
                </c:pt>
                <c:pt idx="126">
                  <c:v>125</c:v>
                </c:pt>
                <c:pt idx="127">
                  <c:v>125</c:v>
                </c:pt>
                <c:pt idx="128">
                  <c:v>125</c:v>
                </c:pt>
                <c:pt idx="129">
                  <c:v>130</c:v>
                </c:pt>
                <c:pt idx="130">
                  <c:v>130</c:v>
                </c:pt>
                <c:pt idx="131">
                  <c:v>132</c:v>
                </c:pt>
                <c:pt idx="132">
                  <c:v>132</c:v>
                </c:pt>
                <c:pt idx="133">
                  <c:v>132</c:v>
                </c:pt>
                <c:pt idx="134">
                  <c:v>132</c:v>
                </c:pt>
                <c:pt idx="135">
                  <c:v>132</c:v>
                </c:pt>
                <c:pt idx="136">
                  <c:v>132</c:v>
                </c:pt>
                <c:pt idx="137">
                  <c:v>132</c:v>
                </c:pt>
                <c:pt idx="138">
                  <c:v>139</c:v>
                </c:pt>
                <c:pt idx="139">
                  <c:v>139</c:v>
                </c:pt>
                <c:pt idx="140">
                  <c:v>139</c:v>
                </c:pt>
                <c:pt idx="141">
                  <c:v>139</c:v>
                </c:pt>
                <c:pt idx="142">
                  <c:v>139</c:v>
                </c:pt>
                <c:pt idx="143">
                  <c:v>139</c:v>
                </c:pt>
                <c:pt idx="144">
                  <c:v>139</c:v>
                </c:pt>
                <c:pt idx="145">
                  <c:v>139</c:v>
                </c:pt>
                <c:pt idx="146">
                  <c:v>147</c:v>
                </c:pt>
                <c:pt idx="147">
                  <c:v>147</c:v>
                </c:pt>
                <c:pt idx="148">
                  <c:v>147</c:v>
                </c:pt>
                <c:pt idx="149">
                  <c:v>147</c:v>
                </c:pt>
                <c:pt idx="150">
                  <c:v>147</c:v>
                </c:pt>
                <c:pt idx="151">
                  <c:v>147</c:v>
                </c:pt>
                <c:pt idx="152">
                  <c:v>153</c:v>
                </c:pt>
                <c:pt idx="153">
                  <c:v>153</c:v>
                </c:pt>
                <c:pt idx="154">
                  <c:v>153</c:v>
                </c:pt>
                <c:pt idx="155">
                  <c:v>153</c:v>
                </c:pt>
                <c:pt idx="156">
                  <c:v>153</c:v>
                </c:pt>
                <c:pt idx="157">
                  <c:v>153</c:v>
                </c:pt>
                <c:pt idx="158">
                  <c:v>153</c:v>
                </c:pt>
                <c:pt idx="159">
                  <c:v>153</c:v>
                </c:pt>
                <c:pt idx="160">
                  <c:v>153</c:v>
                </c:pt>
                <c:pt idx="161">
                  <c:v>162</c:v>
                </c:pt>
                <c:pt idx="162">
                  <c:v>162</c:v>
                </c:pt>
                <c:pt idx="163">
                  <c:v>162</c:v>
                </c:pt>
                <c:pt idx="164">
                  <c:v>162</c:v>
                </c:pt>
                <c:pt idx="165">
                  <c:v>166</c:v>
                </c:pt>
                <c:pt idx="166">
                  <c:v>166</c:v>
                </c:pt>
                <c:pt idx="167">
                  <c:v>166</c:v>
                </c:pt>
                <c:pt idx="168">
                  <c:v>166</c:v>
                </c:pt>
                <c:pt idx="169">
                  <c:v>166</c:v>
                </c:pt>
                <c:pt idx="170">
                  <c:v>166</c:v>
                </c:pt>
                <c:pt idx="171">
                  <c:v>166</c:v>
                </c:pt>
                <c:pt idx="172">
                  <c:v>166</c:v>
                </c:pt>
                <c:pt idx="173">
                  <c:v>166</c:v>
                </c:pt>
                <c:pt idx="174">
                  <c:v>166</c:v>
                </c:pt>
                <c:pt idx="175">
                  <c:v>166</c:v>
                </c:pt>
                <c:pt idx="176">
                  <c:v>166</c:v>
                </c:pt>
                <c:pt idx="177">
                  <c:v>166</c:v>
                </c:pt>
                <c:pt idx="178">
                  <c:v>179</c:v>
                </c:pt>
                <c:pt idx="179">
                  <c:v>179</c:v>
                </c:pt>
                <c:pt idx="180">
                  <c:v>179</c:v>
                </c:pt>
                <c:pt idx="181">
                  <c:v>179</c:v>
                </c:pt>
                <c:pt idx="182">
                  <c:v>179</c:v>
                </c:pt>
                <c:pt idx="183">
                  <c:v>179</c:v>
                </c:pt>
                <c:pt idx="184">
                  <c:v>185</c:v>
                </c:pt>
                <c:pt idx="185">
                  <c:v>185</c:v>
                </c:pt>
                <c:pt idx="186">
                  <c:v>185</c:v>
                </c:pt>
                <c:pt idx="187">
                  <c:v>185</c:v>
                </c:pt>
                <c:pt idx="188">
                  <c:v>185</c:v>
                </c:pt>
                <c:pt idx="189">
                  <c:v>185</c:v>
                </c:pt>
                <c:pt idx="190">
                  <c:v>185</c:v>
                </c:pt>
                <c:pt idx="191">
                  <c:v>192</c:v>
                </c:pt>
                <c:pt idx="192">
                  <c:v>192</c:v>
                </c:pt>
                <c:pt idx="193">
                  <c:v>192</c:v>
                </c:pt>
                <c:pt idx="194">
                  <c:v>192</c:v>
                </c:pt>
                <c:pt idx="195">
                  <c:v>192</c:v>
                </c:pt>
                <c:pt idx="196">
                  <c:v>197</c:v>
                </c:pt>
                <c:pt idx="197">
                  <c:v>197</c:v>
                </c:pt>
                <c:pt idx="198">
                  <c:v>197</c:v>
                </c:pt>
                <c:pt idx="199">
                  <c:v>197</c:v>
                </c:pt>
                <c:pt idx="200">
                  <c:v>197</c:v>
                </c:pt>
                <c:pt idx="201">
                  <c:v>202</c:v>
                </c:pt>
                <c:pt idx="202">
                  <c:v>202</c:v>
                </c:pt>
                <c:pt idx="203">
                  <c:v>202</c:v>
                </c:pt>
                <c:pt idx="204">
                  <c:v>202</c:v>
                </c:pt>
                <c:pt idx="205">
                  <c:v>202</c:v>
                </c:pt>
                <c:pt idx="206">
                  <c:v>202</c:v>
                </c:pt>
                <c:pt idx="207">
                  <c:v>202</c:v>
                </c:pt>
                <c:pt idx="208">
                  <c:v>202</c:v>
                </c:pt>
                <c:pt idx="209">
                  <c:v>202</c:v>
                </c:pt>
                <c:pt idx="210">
                  <c:v>211</c:v>
                </c:pt>
                <c:pt idx="211">
                  <c:v>211</c:v>
                </c:pt>
                <c:pt idx="212">
                  <c:v>211</c:v>
                </c:pt>
                <c:pt idx="213">
                  <c:v>211</c:v>
                </c:pt>
                <c:pt idx="214">
                  <c:v>211</c:v>
                </c:pt>
                <c:pt idx="215">
                  <c:v>211</c:v>
                </c:pt>
                <c:pt idx="216">
                  <c:v>211</c:v>
                </c:pt>
                <c:pt idx="217">
                  <c:v>218</c:v>
                </c:pt>
                <c:pt idx="218">
                  <c:v>218</c:v>
                </c:pt>
                <c:pt idx="219">
                  <c:v>218</c:v>
                </c:pt>
                <c:pt idx="220">
                  <c:v>218</c:v>
                </c:pt>
                <c:pt idx="221">
                  <c:v>218</c:v>
                </c:pt>
                <c:pt idx="222">
                  <c:v>218</c:v>
                </c:pt>
                <c:pt idx="223">
                  <c:v>218</c:v>
                </c:pt>
                <c:pt idx="224">
                  <c:v>218</c:v>
                </c:pt>
                <c:pt idx="225">
                  <c:v>218</c:v>
                </c:pt>
                <c:pt idx="226">
                  <c:v>218</c:v>
                </c:pt>
                <c:pt idx="227">
                  <c:v>228</c:v>
                </c:pt>
                <c:pt idx="228">
                  <c:v>228</c:v>
                </c:pt>
                <c:pt idx="229">
                  <c:v>228</c:v>
                </c:pt>
                <c:pt idx="230">
                  <c:v>228</c:v>
                </c:pt>
                <c:pt idx="231">
                  <c:v>228</c:v>
                </c:pt>
                <c:pt idx="232">
                  <c:v>228</c:v>
                </c:pt>
                <c:pt idx="233">
                  <c:v>228</c:v>
                </c:pt>
                <c:pt idx="234">
                  <c:v>228</c:v>
                </c:pt>
                <c:pt idx="235">
                  <c:v>228</c:v>
                </c:pt>
                <c:pt idx="236">
                  <c:v>228</c:v>
                </c:pt>
                <c:pt idx="237">
                  <c:v>228</c:v>
                </c:pt>
                <c:pt idx="238">
                  <c:v>228</c:v>
                </c:pt>
                <c:pt idx="239">
                  <c:v>240</c:v>
                </c:pt>
                <c:pt idx="240">
                  <c:v>240</c:v>
                </c:pt>
                <c:pt idx="241">
                  <c:v>240</c:v>
                </c:pt>
                <c:pt idx="242">
                  <c:v>240</c:v>
                </c:pt>
                <c:pt idx="243">
                  <c:v>240</c:v>
                </c:pt>
                <c:pt idx="244">
                  <c:v>240</c:v>
                </c:pt>
                <c:pt idx="245">
                  <c:v>246</c:v>
                </c:pt>
                <c:pt idx="246">
                  <c:v>246</c:v>
                </c:pt>
                <c:pt idx="247">
                  <c:v>246</c:v>
                </c:pt>
                <c:pt idx="248">
                  <c:v>246</c:v>
                </c:pt>
                <c:pt idx="249">
                  <c:v>246</c:v>
                </c:pt>
                <c:pt idx="250">
                  <c:v>246</c:v>
                </c:pt>
                <c:pt idx="251">
                  <c:v>246</c:v>
                </c:pt>
                <c:pt idx="252">
                  <c:v>246</c:v>
                </c:pt>
                <c:pt idx="253">
                  <c:v>254</c:v>
                </c:pt>
                <c:pt idx="254">
                  <c:v>254</c:v>
                </c:pt>
                <c:pt idx="255">
                  <c:v>254</c:v>
                </c:pt>
                <c:pt idx="256">
                  <c:v>254</c:v>
                </c:pt>
                <c:pt idx="257">
                  <c:v>254</c:v>
                </c:pt>
                <c:pt idx="258">
                  <c:v>254</c:v>
                </c:pt>
                <c:pt idx="259">
                  <c:v>254</c:v>
                </c:pt>
                <c:pt idx="260">
                  <c:v>254</c:v>
                </c:pt>
                <c:pt idx="261">
                  <c:v>254</c:v>
                </c:pt>
                <c:pt idx="262">
                  <c:v>263</c:v>
                </c:pt>
                <c:pt idx="263">
                  <c:v>263</c:v>
                </c:pt>
                <c:pt idx="264">
                  <c:v>263</c:v>
                </c:pt>
                <c:pt idx="265">
                  <c:v>263</c:v>
                </c:pt>
                <c:pt idx="266">
                  <c:v>263</c:v>
                </c:pt>
                <c:pt idx="267">
                  <c:v>263</c:v>
                </c:pt>
                <c:pt idx="268">
                  <c:v>263</c:v>
                </c:pt>
                <c:pt idx="269">
                  <c:v>263</c:v>
                </c:pt>
                <c:pt idx="270">
                  <c:v>263</c:v>
                </c:pt>
                <c:pt idx="271">
                  <c:v>272</c:v>
                </c:pt>
                <c:pt idx="272">
                  <c:v>272</c:v>
                </c:pt>
                <c:pt idx="273">
                  <c:v>272</c:v>
                </c:pt>
                <c:pt idx="274">
                  <c:v>272</c:v>
                </c:pt>
                <c:pt idx="275">
                  <c:v>272</c:v>
                </c:pt>
                <c:pt idx="276">
                  <c:v>272</c:v>
                </c:pt>
                <c:pt idx="277">
                  <c:v>272</c:v>
                </c:pt>
                <c:pt idx="278">
                  <c:v>272</c:v>
                </c:pt>
                <c:pt idx="279">
                  <c:v>272</c:v>
                </c:pt>
                <c:pt idx="280">
                  <c:v>281</c:v>
                </c:pt>
                <c:pt idx="281">
                  <c:v>281</c:v>
                </c:pt>
                <c:pt idx="282">
                  <c:v>281</c:v>
                </c:pt>
                <c:pt idx="283">
                  <c:v>281</c:v>
                </c:pt>
                <c:pt idx="284">
                  <c:v>281</c:v>
                </c:pt>
                <c:pt idx="285">
                  <c:v>281</c:v>
                </c:pt>
                <c:pt idx="286">
                  <c:v>281</c:v>
                </c:pt>
                <c:pt idx="287">
                  <c:v>281</c:v>
                </c:pt>
                <c:pt idx="288">
                  <c:v>281</c:v>
                </c:pt>
                <c:pt idx="289">
                  <c:v>281</c:v>
                </c:pt>
                <c:pt idx="290">
                  <c:v>281</c:v>
                </c:pt>
                <c:pt idx="291">
                  <c:v>281</c:v>
                </c:pt>
              </c:numCache>
            </c:numRef>
          </c:xVal>
          <c:yVal>
            <c:numRef>
              <c:f>'Rate Plots'!$D$4:$D$295</c:f>
              <c:numCache>
                <c:formatCode>0%</c:formatCode>
                <c:ptCount val="292"/>
                <c:pt idx="0">
                  <c:v>0.96</c:v>
                </c:pt>
                <c:pt idx="1">
                  <c:v>0.98</c:v>
                </c:pt>
                <c:pt idx="2">
                  <c:v>0.96</c:v>
                </c:pt>
                <c:pt idx="3">
                  <c:v>0.94</c:v>
                </c:pt>
                <c:pt idx="4">
                  <c:v>0.97</c:v>
                </c:pt>
                <c:pt idx="5">
                  <c:v>0.94</c:v>
                </c:pt>
                <c:pt idx="6">
                  <c:v>0.94</c:v>
                </c:pt>
                <c:pt idx="7">
                  <c:v>0.95</c:v>
                </c:pt>
                <c:pt idx="8">
                  <c:v>0.95</c:v>
                </c:pt>
                <c:pt idx="9">
                  <c:v>0.96</c:v>
                </c:pt>
                <c:pt idx="10">
                  <c:v>0.94</c:v>
                </c:pt>
                <c:pt idx="11">
                  <c:v>0.92</c:v>
                </c:pt>
                <c:pt idx="12">
                  <c:v>0.95</c:v>
                </c:pt>
                <c:pt idx="13">
                  <c:v>0.95</c:v>
                </c:pt>
                <c:pt idx="14">
                  <c:v>0.97</c:v>
                </c:pt>
                <c:pt idx="15">
                  <c:v>0.94</c:v>
                </c:pt>
                <c:pt idx="16">
                  <c:v>0.95</c:v>
                </c:pt>
                <c:pt idx="17">
                  <c:v>0.95</c:v>
                </c:pt>
                <c:pt idx="18">
                  <c:v>0.95</c:v>
                </c:pt>
                <c:pt idx="19">
                  <c:v>0.9</c:v>
                </c:pt>
                <c:pt idx="20">
                  <c:v>0.9</c:v>
                </c:pt>
                <c:pt idx="21">
                  <c:v>0.91</c:v>
                </c:pt>
                <c:pt idx="22">
                  <c:v>0.92</c:v>
                </c:pt>
                <c:pt idx="23">
                  <c:v>0.94</c:v>
                </c:pt>
                <c:pt idx="24">
                  <c:v>0.89</c:v>
                </c:pt>
                <c:pt idx="25">
                  <c:v>0.92</c:v>
                </c:pt>
                <c:pt idx="26">
                  <c:v>0.89</c:v>
                </c:pt>
                <c:pt idx="27">
                  <c:v>0.94</c:v>
                </c:pt>
                <c:pt idx="28">
                  <c:v>0.87</c:v>
                </c:pt>
                <c:pt idx="29">
                  <c:v>0.85</c:v>
                </c:pt>
                <c:pt idx="30">
                  <c:v>0.93</c:v>
                </c:pt>
                <c:pt idx="31">
                  <c:v>0.9</c:v>
                </c:pt>
                <c:pt idx="32">
                  <c:v>0.86</c:v>
                </c:pt>
                <c:pt idx="33">
                  <c:v>0.87</c:v>
                </c:pt>
                <c:pt idx="34">
                  <c:v>0.9</c:v>
                </c:pt>
                <c:pt idx="35">
                  <c:v>0.83</c:v>
                </c:pt>
                <c:pt idx="36">
                  <c:v>0.92</c:v>
                </c:pt>
                <c:pt idx="37">
                  <c:v>0.86</c:v>
                </c:pt>
                <c:pt idx="38">
                  <c:v>0.86</c:v>
                </c:pt>
                <c:pt idx="39">
                  <c:v>0.88</c:v>
                </c:pt>
                <c:pt idx="40">
                  <c:v>0.88</c:v>
                </c:pt>
                <c:pt idx="41">
                  <c:v>0.85</c:v>
                </c:pt>
                <c:pt idx="42">
                  <c:v>0.91</c:v>
                </c:pt>
                <c:pt idx="43">
                  <c:v>0.88</c:v>
                </c:pt>
                <c:pt idx="44">
                  <c:v>0.85</c:v>
                </c:pt>
                <c:pt idx="45">
                  <c:v>0.87</c:v>
                </c:pt>
                <c:pt idx="46">
                  <c:v>0.91</c:v>
                </c:pt>
                <c:pt idx="47">
                  <c:v>0.84</c:v>
                </c:pt>
                <c:pt idx="48">
                  <c:v>0.83</c:v>
                </c:pt>
                <c:pt idx="49">
                  <c:v>0.87</c:v>
                </c:pt>
                <c:pt idx="50">
                  <c:v>0.83</c:v>
                </c:pt>
                <c:pt idx="51">
                  <c:v>0.86</c:v>
                </c:pt>
                <c:pt idx="52">
                  <c:v>0.86</c:v>
                </c:pt>
                <c:pt idx="53">
                  <c:v>0.84</c:v>
                </c:pt>
                <c:pt idx="54">
                  <c:v>0.91</c:v>
                </c:pt>
                <c:pt idx="55">
                  <c:v>0.83</c:v>
                </c:pt>
                <c:pt idx="56">
                  <c:v>0.83</c:v>
                </c:pt>
                <c:pt idx="57">
                  <c:v>0.85</c:v>
                </c:pt>
                <c:pt idx="58">
                  <c:v>0.81</c:v>
                </c:pt>
                <c:pt idx="59">
                  <c:v>0.82</c:v>
                </c:pt>
                <c:pt idx="60">
                  <c:v>0.83</c:v>
                </c:pt>
                <c:pt idx="61">
                  <c:v>0.8</c:v>
                </c:pt>
                <c:pt idx="62">
                  <c:v>0.84</c:v>
                </c:pt>
                <c:pt idx="63">
                  <c:v>0.84</c:v>
                </c:pt>
                <c:pt idx="64">
                  <c:v>0.78</c:v>
                </c:pt>
                <c:pt idx="65">
                  <c:v>0.85</c:v>
                </c:pt>
                <c:pt idx="66">
                  <c:v>0.86</c:v>
                </c:pt>
                <c:pt idx="67">
                  <c:v>0.8</c:v>
                </c:pt>
                <c:pt idx="68">
                  <c:v>0.87</c:v>
                </c:pt>
                <c:pt idx="69">
                  <c:v>0.83</c:v>
                </c:pt>
                <c:pt idx="70">
                  <c:v>0.82</c:v>
                </c:pt>
                <c:pt idx="71">
                  <c:v>0.82</c:v>
                </c:pt>
                <c:pt idx="72">
                  <c:v>0.8</c:v>
                </c:pt>
                <c:pt idx="73">
                  <c:v>0.83</c:v>
                </c:pt>
                <c:pt idx="74">
                  <c:v>0.87</c:v>
                </c:pt>
                <c:pt idx="75">
                  <c:v>0.84</c:v>
                </c:pt>
                <c:pt idx="76">
                  <c:v>0.8</c:v>
                </c:pt>
                <c:pt idx="77">
                  <c:v>0.83</c:v>
                </c:pt>
                <c:pt idx="78">
                  <c:v>0.79</c:v>
                </c:pt>
                <c:pt idx="79">
                  <c:v>0.82</c:v>
                </c:pt>
                <c:pt idx="80">
                  <c:v>0.86</c:v>
                </c:pt>
                <c:pt idx="81">
                  <c:v>0.78</c:v>
                </c:pt>
                <c:pt idx="82">
                  <c:v>0.76</c:v>
                </c:pt>
                <c:pt idx="83">
                  <c:v>0.81</c:v>
                </c:pt>
                <c:pt idx="84">
                  <c:v>0.83</c:v>
                </c:pt>
                <c:pt idx="85">
                  <c:v>0.85</c:v>
                </c:pt>
                <c:pt idx="86">
                  <c:v>0.8</c:v>
                </c:pt>
                <c:pt idx="87">
                  <c:v>0.81</c:v>
                </c:pt>
                <c:pt idx="88">
                  <c:v>0.76</c:v>
                </c:pt>
                <c:pt idx="89">
                  <c:v>0.73</c:v>
                </c:pt>
                <c:pt idx="90">
                  <c:v>0.77</c:v>
                </c:pt>
                <c:pt idx="91">
                  <c:v>0.8</c:v>
                </c:pt>
                <c:pt idx="92">
                  <c:v>0.74</c:v>
                </c:pt>
                <c:pt idx="93">
                  <c:v>0.75</c:v>
                </c:pt>
                <c:pt idx="94">
                  <c:v>0.82</c:v>
                </c:pt>
                <c:pt idx="95">
                  <c:v>0.8</c:v>
                </c:pt>
                <c:pt idx="96">
                  <c:v>0.74</c:v>
                </c:pt>
                <c:pt idx="97">
                  <c:v>0.65</c:v>
                </c:pt>
                <c:pt idx="98">
                  <c:v>0.78</c:v>
                </c:pt>
                <c:pt idx="99">
                  <c:v>0.83</c:v>
                </c:pt>
                <c:pt idx="100">
                  <c:v>0.77</c:v>
                </c:pt>
                <c:pt idx="101">
                  <c:v>0.75</c:v>
                </c:pt>
                <c:pt idx="102">
                  <c:v>0.83</c:v>
                </c:pt>
                <c:pt idx="103">
                  <c:v>0.78</c:v>
                </c:pt>
                <c:pt idx="104">
                  <c:v>0.79</c:v>
                </c:pt>
                <c:pt idx="105">
                  <c:v>0.62</c:v>
                </c:pt>
                <c:pt idx="106">
                  <c:v>0.74</c:v>
                </c:pt>
                <c:pt idx="107">
                  <c:v>0.7</c:v>
                </c:pt>
                <c:pt idx="108">
                  <c:v>0.73</c:v>
                </c:pt>
                <c:pt idx="109">
                  <c:v>0.66</c:v>
                </c:pt>
                <c:pt idx="110">
                  <c:v>0.71</c:v>
                </c:pt>
                <c:pt idx="111">
                  <c:v>0.73</c:v>
                </c:pt>
                <c:pt idx="112">
                  <c:v>0.77</c:v>
                </c:pt>
                <c:pt idx="113">
                  <c:v>0.73</c:v>
                </c:pt>
                <c:pt idx="114">
                  <c:v>0.73</c:v>
                </c:pt>
                <c:pt idx="115">
                  <c:v>0.7</c:v>
                </c:pt>
                <c:pt idx="116">
                  <c:v>0.69</c:v>
                </c:pt>
                <c:pt idx="117">
                  <c:v>0.76</c:v>
                </c:pt>
                <c:pt idx="118">
                  <c:v>0.72</c:v>
                </c:pt>
                <c:pt idx="119">
                  <c:v>0.64</c:v>
                </c:pt>
                <c:pt idx="120">
                  <c:v>0.75</c:v>
                </c:pt>
                <c:pt idx="121">
                  <c:v>0.77</c:v>
                </c:pt>
                <c:pt idx="122">
                  <c:v>0.74</c:v>
                </c:pt>
                <c:pt idx="123">
                  <c:v>0.76</c:v>
                </c:pt>
                <c:pt idx="124">
                  <c:v>0.79</c:v>
                </c:pt>
                <c:pt idx="125">
                  <c:v>0.72</c:v>
                </c:pt>
                <c:pt idx="126">
                  <c:v>0.8</c:v>
                </c:pt>
                <c:pt idx="127">
                  <c:v>0.77</c:v>
                </c:pt>
                <c:pt idx="128">
                  <c:v>0.68</c:v>
                </c:pt>
                <c:pt idx="129">
                  <c:v>0.78</c:v>
                </c:pt>
                <c:pt idx="130">
                  <c:v>0.65</c:v>
                </c:pt>
                <c:pt idx="131">
                  <c:v>0.78</c:v>
                </c:pt>
                <c:pt idx="132">
                  <c:v>0.64</c:v>
                </c:pt>
                <c:pt idx="133">
                  <c:v>0.79</c:v>
                </c:pt>
                <c:pt idx="134">
                  <c:v>0.59</c:v>
                </c:pt>
                <c:pt idx="135">
                  <c:v>0.66</c:v>
                </c:pt>
                <c:pt idx="136">
                  <c:v>0.69</c:v>
                </c:pt>
                <c:pt idx="137">
                  <c:v>0.68</c:v>
                </c:pt>
                <c:pt idx="138">
                  <c:v>0.75</c:v>
                </c:pt>
                <c:pt idx="139">
                  <c:v>0.67</c:v>
                </c:pt>
                <c:pt idx="140">
                  <c:v>0.73</c:v>
                </c:pt>
                <c:pt idx="141">
                  <c:v>0.7</c:v>
                </c:pt>
                <c:pt idx="142">
                  <c:v>0.68</c:v>
                </c:pt>
                <c:pt idx="143">
                  <c:v>0.69</c:v>
                </c:pt>
                <c:pt idx="144">
                  <c:v>0.69</c:v>
                </c:pt>
                <c:pt idx="145">
                  <c:v>0.77</c:v>
                </c:pt>
                <c:pt idx="146">
                  <c:v>0.68</c:v>
                </c:pt>
                <c:pt idx="147">
                  <c:v>0.76</c:v>
                </c:pt>
                <c:pt idx="148">
                  <c:v>0.75</c:v>
                </c:pt>
                <c:pt idx="149">
                  <c:v>0.64</c:v>
                </c:pt>
                <c:pt idx="150">
                  <c:v>0.63</c:v>
                </c:pt>
                <c:pt idx="151">
                  <c:v>0.75</c:v>
                </c:pt>
                <c:pt idx="152">
                  <c:v>0.7</c:v>
                </c:pt>
                <c:pt idx="153">
                  <c:v>0.67</c:v>
                </c:pt>
                <c:pt idx="154">
                  <c:v>0.66</c:v>
                </c:pt>
                <c:pt idx="155">
                  <c:v>0.72</c:v>
                </c:pt>
                <c:pt idx="156">
                  <c:v>0.77</c:v>
                </c:pt>
                <c:pt idx="157">
                  <c:v>0.64</c:v>
                </c:pt>
                <c:pt idx="158">
                  <c:v>0.72</c:v>
                </c:pt>
                <c:pt idx="159">
                  <c:v>0.66</c:v>
                </c:pt>
                <c:pt idx="160">
                  <c:v>0.71</c:v>
                </c:pt>
                <c:pt idx="161">
                  <c:v>0.63</c:v>
                </c:pt>
                <c:pt idx="162">
                  <c:v>0.64</c:v>
                </c:pt>
                <c:pt idx="163">
                  <c:v>0.64</c:v>
                </c:pt>
                <c:pt idx="164">
                  <c:v>0.67</c:v>
                </c:pt>
                <c:pt idx="165">
                  <c:v>0.7</c:v>
                </c:pt>
                <c:pt idx="166">
                  <c:v>0.73</c:v>
                </c:pt>
                <c:pt idx="167">
                  <c:v>0.71</c:v>
                </c:pt>
                <c:pt idx="168">
                  <c:v>0.71</c:v>
                </c:pt>
                <c:pt idx="169">
                  <c:v>0.72</c:v>
                </c:pt>
                <c:pt idx="170">
                  <c:v>0.57999999999999996</c:v>
                </c:pt>
                <c:pt idx="171">
                  <c:v>0.73</c:v>
                </c:pt>
                <c:pt idx="172">
                  <c:v>0.57999999999999996</c:v>
                </c:pt>
                <c:pt idx="173">
                  <c:v>0.73</c:v>
                </c:pt>
                <c:pt idx="174">
                  <c:v>0.59</c:v>
                </c:pt>
                <c:pt idx="175">
                  <c:v>0.68</c:v>
                </c:pt>
                <c:pt idx="176">
                  <c:v>0.67</c:v>
                </c:pt>
                <c:pt idx="177">
                  <c:v>0.59</c:v>
                </c:pt>
                <c:pt idx="178">
                  <c:v>0.47</c:v>
                </c:pt>
                <c:pt idx="179">
                  <c:v>0.63</c:v>
                </c:pt>
                <c:pt idx="180">
                  <c:v>0.61</c:v>
                </c:pt>
                <c:pt idx="181">
                  <c:v>0.65</c:v>
                </c:pt>
                <c:pt idx="182">
                  <c:v>0.59</c:v>
                </c:pt>
                <c:pt idx="183">
                  <c:v>0.63</c:v>
                </c:pt>
                <c:pt idx="184">
                  <c:v>0.73</c:v>
                </c:pt>
                <c:pt idx="185">
                  <c:v>0.63</c:v>
                </c:pt>
                <c:pt idx="186">
                  <c:v>0.64</c:v>
                </c:pt>
                <c:pt idx="187">
                  <c:v>0.65</c:v>
                </c:pt>
                <c:pt idx="188">
                  <c:v>0.7</c:v>
                </c:pt>
                <c:pt idx="189">
                  <c:v>0.59</c:v>
                </c:pt>
                <c:pt idx="190">
                  <c:v>0.73</c:v>
                </c:pt>
                <c:pt idx="191">
                  <c:v>0.62</c:v>
                </c:pt>
                <c:pt idx="192">
                  <c:v>0.69</c:v>
                </c:pt>
                <c:pt idx="193">
                  <c:v>0.61</c:v>
                </c:pt>
                <c:pt idx="194">
                  <c:v>0.68</c:v>
                </c:pt>
                <c:pt idx="195">
                  <c:v>0.56999999999999995</c:v>
                </c:pt>
                <c:pt idx="196">
                  <c:v>0.67</c:v>
                </c:pt>
                <c:pt idx="197">
                  <c:v>0.75</c:v>
                </c:pt>
                <c:pt idx="198">
                  <c:v>0.69</c:v>
                </c:pt>
                <c:pt idx="199">
                  <c:v>0.61</c:v>
                </c:pt>
                <c:pt idx="200">
                  <c:v>0.73</c:v>
                </c:pt>
                <c:pt idx="201">
                  <c:v>0.63</c:v>
                </c:pt>
                <c:pt idx="202">
                  <c:v>0.6</c:v>
                </c:pt>
                <c:pt idx="203">
                  <c:v>0.72</c:v>
                </c:pt>
                <c:pt idx="204">
                  <c:v>0.56000000000000005</c:v>
                </c:pt>
                <c:pt idx="205">
                  <c:v>0.68</c:v>
                </c:pt>
                <c:pt idx="206">
                  <c:v>0.64</c:v>
                </c:pt>
                <c:pt idx="207">
                  <c:v>0.6</c:v>
                </c:pt>
                <c:pt idx="208">
                  <c:v>0.62</c:v>
                </c:pt>
                <c:pt idx="209">
                  <c:v>0.63</c:v>
                </c:pt>
                <c:pt idx="210">
                  <c:v>0.54</c:v>
                </c:pt>
                <c:pt idx="211">
                  <c:v>0.54</c:v>
                </c:pt>
                <c:pt idx="212">
                  <c:v>0.68</c:v>
                </c:pt>
                <c:pt idx="213">
                  <c:v>0.56999999999999995</c:v>
                </c:pt>
                <c:pt idx="214">
                  <c:v>0.57999999999999996</c:v>
                </c:pt>
                <c:pt idx="215">
                  <c:v>0.6</c:v>
                </c:pt>
                <c:pt idx="216">
                  <c:v>0.6</c:v>
                </c:pt>
                <c:pt idx="217">
                  <c:v>0.63</c:v>
                </c:pt>
                <c:pt idx="218">
                  <c:v>0.57999999999999996</c:v>
                </c:pt>
                <c:pt idx="219">
                  <c:v>0.67</c:v>
                </c:pt>
                <c:pt idx="220">
                  <c:v>0.57999999999999996</c:v>
                </c:pt>
                <c:pt idx="221">
                  <c:v>0.65</c:v>
                </c:pt>
                <c:pt idx="222">
                  <c:v>0.7</c:v>
                </c:pt>
                <c:pt idx="223">
                  <c:v>0.6</c:v>
                </c:pt>
                <c:pt idx="224">
                  <c:v>0.56000000000000005</c:v>
                </c:pt>
                <c:pt idx="225">
                  <c:v>0.49</c:v>
                </c:pt>
                <c:pt idx="226">
                  <c:v>0.6</c:v>
                </c:pt>
                <c:pt idx="227">
                  <c:v>0.63</c:v>
                </c:pt>
                <c:pt idx="228">
                  <c:v>0.43</c:v>
                </c:pt>
                <c:pt idx="229">
                  <c:v>0.63</c:v>
                </c:pt>
                <c:pt idx="230">
                  <c:v>0.65</c:v>
                </c:pt>
                <c:pt idx="231">
                  <c:v>0.48</c:v>
                </c:pt>
                <c:pt idx="232">
                  <c:v>0.62</c:v>
                </c:pt>
                <c:pt idx="233">
                  <c:v>0.6</c:v>
                </c:pt>
                <c:pt idx="234">
                  <c:v>0.6</c:v>
                </c:pt>
                <c:pt idx="235">
                  <c:v>0.48</c:v>
                </c:pt>
                <c:pt idx="236">
                  <c:v>0.59</c:v>
                </c:pt>
                <c:pt idx="237">
                  <c:v>0.56999999999999995</c:v>
                </c:pt>
                <c:pt idx="238">
                  <c:v>0.57999999999999996</c:v>
                </c:pt>
                <c:pt idx="239">
                  <c:v>0.62</c:v>
                </c:pt>
                <c:pt idx="240">
                  <c:v>0.67</c:v>
                </c:pt>
                <c:pt idx="241" formatCode="General">
                  <c:v>0</c:v>
                </c:pt>
                <c:pt idx="242">
                  <c:v>0.63</c:v>
                </c:pt>
                <c:pt idx="243">
                  <c:v>0.62</c:v>
                </c:pt>
                <c:pt idx="244">
                  <c:v>0.57999999999999996</c:v>
                </c:pt>
                <c:pt idx="245">
                  <c:v>0.55000000000000004</c:v>
                </c:pt>
                <c:pt idx="246">
                  <c:v>0.67</c:v>
                </c:pt>
                <c:pt idx="247">
                  <c:v>0.56000000000000005</c:v>
                </c:pt>
                <c:pt idx="248">
                  <c:v>0.55000000000000004</c:v>
                </c:pt>
                <c:pt idx="249">
                  <c:v>0.5</c:v>
                </c:pt>
                <c:pt idx="250">
                  <c:v>0.64</c:v>
                </c:pt>
                <c:pt idx="251">
                  <c:v>0.47</c:v>
                </c:pt>
                <c:pt idx="252">
                  <c:v>0.51</c:v>
                </c:pt>
                <c:pt idx="253">
                  <c:v>0.59</c:v>
                </c:pt>
                <c:pt idx="254">
                  <c:v>0.69</c:v>
                </c:pt>
                <c:pt idx="255">
                  <c:v>0.6</c:v>
                </c:pt>
                <c:pt idx="256">
                  <c:v>0.51</c:v>
                </c:pt>
                <c:pt idx="257">
                  <c:v>0.6</c:v>
                </c:pt>
                <c:pt idx="258">
                  <c:v>0.41</c:v>
                </c:pt>
                <c:pt idx="259">
                  <c:v>0.48</c:v>
                </c:pt>
                <c:pt idx="260">
                  <c:v>0.5</c:v>
                </c:pt>
                <c:pt idx="261">
                  <c:v>0.49</c:v>
                </c:pt>
                <c:pt idx="262">
                  <c:v>0.56999999999999995</c:v>
                </c:pt>
                <c:pt idx="263">
                  <c:v>0.47</c:v>
                </c:pt>
                <c:pt idx="264">
                  <c:v>0.52</c:v>
                </c:pt>
                <c:pt idx="265">
                  <c:v>0.57999999999999996</c:v>
                </c:pt>
                <c:pt idx="266">
                  <c:v>0.52</c:v>
                </c:pt>
                <c:pt idx="267">
                  <c:v>0.4</c:v>
                </c:pt>
                <c:pt idx="268">
                  <c:v>0.48</c:v>
                </c:pt>
                <c:pt idx="269">
                  <c:v>0.55000000000000004</c:v>
                </c:pt>
                <c:pt idx="270">
                  <c:v>0.57999999999999996</c:v>
                </c:pt>
                <c:pt idx="271">
                  <c:v>0.51</c:v>
                </c:pt>
                <c:pt idx="272">
                  <c:v>0.56000000000000005</c:v>
                </c:pt>
                <c:pt idx="273">
                  <c:v>0.53</c:v>
                </c:pt>
                <c:pt idx="274">
                  <c:v>0.47</c:v>
                </c:pt>
                <c:pt idx="275">
                  <c:v>0.56999999999999995</c:v>
                </c:pt>
                <c:pt idx="276">
                  <c:v>0.55000000000000004</c:v>
                </c:pt>
                <c:pt idx="277">
                  <c:v>0.48</c:v>
                </c:pt>
                <c:pt idx="278">
                  <c:v>0.51</c:v>
                </c:pt>
                <c:pt idx="279">
                  <c:v>0.49</c:v>
                </c:pt>
                <c:pt idx="280">
                  <c:v>0.57999999999999996</c:v>
                </c:pt>
                <c:pt idx="281">
                  <c:v>0.54</c:v>
                </c:pt>
                <c:pt idx="282">
                  <c:v>0.52</c:v>
                </c:pt>
                <c:pt idx="283">
                  <c:v>0.53</c:v>
                </c:pt>
                <c:pt idx="284">
                  <c:v>0.53</c:v>
                </c:pt>
                <c:pt idx="285">
                  <c:v>0.57999999999999996</c:v>
                </c:pt>
                <c:pt idx="286">
                  <c:v>0.57999999999999996</c:v>
                </c:pt>
                <c:pt idx="287">
                  <c:v>0.53</c:v>
                </c:pt>
                <c:pt idx="288">
                  <c:v>0.52</c:v>
                </c:pt>
                <c:pt idx="289">
                  <c:v>0.59</c:v>
                </c:pt>
                <c:pt idx="290">
                  <c:v>0.55000000000000004</c:v>
                </c:pt>
                <c:pt idx="291">
                  <c:v>0.51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7C8-409C-ABBE-7362F7C43BB1}"/>
            </c:ext>
          </c:extLst>
        </c:ser>
        <c:ser>
          <c:idx val="3"/>
          <c:order val="3"/>
          <c:tx>
            <c:v>S&amp;T+Sheet2!$28:$28 grad rate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rgbClr val="FF0000"/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'Rate Plots'!$A$183</c:f>
              <c:numCache>
                <c:formatCode>General</c:formatCode>
                <c:ptCount val="1"/>
                <c:pt idx="0">
                  <c:v>179</c:v>
                </c:pt>
              </c:numCache>
            </c:numRef>
          </c:xVal>
          <c:yVal>
            <c:numRef>
              <c:f>'Rate Plots'!$D$183</c:f>
              <c:numCache>
                <c:formatCode>0%</c:formatCode>
                <c:ptCount val="1"/>
                <c:pt idx="0">
                  <c:v>0.63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7C8-409C-ABBE-7362F7C43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938280"/>
        <c:axId val="517932376"/>
      </c:scatterChart>
      <c:valAx>
        <c:axId val="517938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2020 USN&amp;WR </a:t>
                </a:r>
                <a:r>
                  <a:rPr lang="en-US" sz="2400" dirty="0">
                    <a:solidFill>
                      <a:schemeClr val="tx1"/>
                    </a:solidFill>
                  </a:rPr>
                  <a:t>Ranking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932376"/>
        <c:crosses val="autoZero"/>
        <c:crossBetween val="midCat"/>
      </c:valAx>
      <c:valAx>
        <c:axId val="517932376"/>
        <c:scaling>
          <c:orientation val="minMax"/>
          <c:max val="1.05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1"/>
                    </a:solidFill>
                  </a:rPr>
                  <a:t>Graduation &amp; Retention Rates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938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0.26338</cdr:x>
      <cdr:y>0.55097</cdr:y>
    </cdr:from>
    <cdr:to>
      <cdr:x>0.51867</cdr:x>
      <cdr:y>0.67837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940593" y="2795160"/>
          <a:ext cx="188096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6 year graduation</a:t>
          </a:r>
        </a:p>
        <a:p xmlns:a="http://schemas.openxmlformats.org/drawingml/2006/main">
          <a:pPr algn="ctr"/>
          <a:r>
            <a:rPr lang="en-US" dirty="0" smtClean="0"/>
            <a:t>Top 100: 64→75%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313383-7E35-4B5E-81A7-AE0DB2092BE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657769-C014-44F8-9AF8-633FD599D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7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11665" y="613269"/>
            <a:ext cx="5308605" cy="817562"/>
          </a:xfrm>
          <a:prstGeom prst="rect">
            <a:avLst/>
          </a:prstGeom>
        </p:spPr>
        <p:txBody>
          <a:bodyPr vert="horz"/>
          <a:lstStyle>
            <a:lvl1pPr algn="l">
              <a:defRPr sz="58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1665" y="1447231"/>
            <a:ext cx="5308605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0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1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7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894008"/>
            <a:ext cx="6972300" cy="3322425"/>
          </a:xfrm>
        </p:spPr>
        <p:txBody>
          <a:bodyPr>
            <a:normAutofit/>
          </a:bodyPr>
          <a:lstStyle/>
          <a:p>
            <a:r>
              <a:rPr lang="en-US" dirty="0" smtClean="0"/>
              <a:t>Faculty Senate</a:t>
            </a:r>
          </a:p>
          <a:p>
            <a:r>
              <a:rPr lang="en-US" sz="2400" b="1" dirty="0" smtClean="0"/>
              <a:t>September 26, 2019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Dr. Stephen P. Roberts</a:t>
            </a:r>
          </a:p>
          <a:p>
            <a:r>
              <a:rPr lang="en-US" sz="2400" dirty="0" smtClean="0"/>
              <a:t>Interim Provost and Executive Vice Chancellor for Academic Affairs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4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7581" y="1079930"/>
            <a:ext cx="8763755" cy="4150225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b="1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Shobi</a:t>
            </a: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 </a:t>
            </a:r>
            <a:r>
              <a:rPr lang="en-US" b="1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Sivadasan</a:t>
            </a: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Vice Provost of Enrollment Management (starts Oct 1)</a:t>
            </a:r>
          </a:p>
          <a:p>
            <a:pPr marL="457200" indent="-457200">
              <a:spcBef>
                <a:spcPts val="2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Executive Director of Institutional Research and Data Management (search beginning )</a:t>
            </a:r>
          </a:p>
          <a:p>
            <a:pPr marL="457200" indent="-457200">
              <a:spcBef>
                <a:spcPts val="2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Faculty Searches: ~12 planned for 2019-20 cycle</a:t>
            </a:r>
          </a:p>
          <a:p>
            <a:pPr marL="457200" indent="-457200">
              <a:spcBef>
                <a:spcPts val="2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1</a:t>
            </a:r>
            <a:r>
              <a:rPr lang="en-US" b="1" baseline="300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st</a:t>
            </a: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-to-2</a:t>
            </a:r>
            <a:r>
              <a:rPr lang="en-US" b="1" baseline="300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nd</a:t>
            </a: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 Year Retention is 81.8%. 6-yr graduation rate is 64%. Improving student success, especially retention and graduation rates, is an urgent priority. They are the primary factors in our low (179</a:t>
            </a:r>
            <a:r>
              <a:rPr lang="en-US" b="1" baseline="300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th</a:t>
            </a: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) USNWR institutional ranking among national universities.</a:t>
            </a:r>
            <a:endParaRPr lang="en-US" b="1" dirty="0">
              <a:latin typeface="Orgon Slab" panose="02000503000000020004" pitchFamily="50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49046" y="457229"/>
            <a:ext cx="3120827" cy="6019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b="1" dirty="0" smtClean="0">
                <a:latin typeface="Orgon Slab" panose="02000503000000020004" pitchFamily="50" charset="0"/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19668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USN&amp;WR Rankings Correlate with Retention and Graduation Rates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55127"/>
              </p:ext>
            </p:extLst>
          </p:nvPr>
        </p:nvGraphicFramePr>
        <p:xfrm>
          <a:off x="668215" y="1336431"/>
          <a:ext cx="7367954" cy="5073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5962" y="1774432"/>
            <a:ext cx="2167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/2</a:t>
            </a:r>
            <a:r>
              <a:rPr lang="en-US" baseline="30000" dirty="0" smtClean="0"/>
              <a:t>nd</a:t>
            </a:r>
            <a:r>
              <a:rPr lang="en-US" dirty="0" smtClean="0"/>
              <a:t> year retention</a:t>
            </a:r>
          </a:p>
          <a:p>
            <a:pPr algn="ctr"/>
            <a:r>
              <a:rPr lang="en-US" dirty="0" smtClean="0"/>
              <a:t>Top 100: 82→88%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1185" y="1275839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292 National Universities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4001" y="1098035"/>
            <a:ext cx="8790915" cy="4150225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Enrollment figures and trends:</a:t>
            </a:r>
          </a:p>
          <a:p>
            <a:pPr marL="857250" lvl="1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6462 undergraduates (lowest since 2013)</a:t>
            </a:r>
          </a:p>
          <a:p>
            <a:pPr marL="857250" lvl="1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1634 graduate students (lowest since 2009)</a:t>
            </a:r>
          </a:p>
          <a:p>
            <a:pPr marL="857250" lvl="1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842 distance/online students (lowest since 2010)</a:t>
            </a:r>
          </a:p>
          <a:p>
            <a:pPr marL="857250" lvl="1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005F83"/>
                </a:solidFill>
                <a:latin typeface="Orgon Slab" panose="02000503000000020004" pitchFamily="50" charset="0"/>
              </a:rPr>
              <a:t>1</a:t>
            </a: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83 international undergraduates (lowest since 2008)</a:t>
            </a:r>
          </a:p>
          <a:p>
            <a:pPr marL="857250" lvl="1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154 international M.S. students (lowest since 1996)</a:t>
            </a:r>
          </a:p>
          <a:p>
            <a:pPr marL="457200" indent="-457200">
              <a:spcBef>
                <a:spcPts val="2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Improving the effectiveness of recruiting (undergraduate, graduate, on-campus, distance/online, domestic, international) is an urgent priority.</a:t>
            </a:r>
          </a:p>
          <a:p>
            <a:pPr marL="457200" indent="-457200">
              <a:spcBef>
                <a:spcPts val="2800"/>
              </a:spcBef>
              <a:buFont typeface="Wingdings 3" panose="05040102010807070707" pitchFamily="18" charset="2"/>
              <a:buChar char=""/>
            </a:pPr>
            <a:endParaRPr lang="en-US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99212" y="457229"/>
            <a:ext cx="4820495" cy="6019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b="1" dirty="0" smtClean="0">
                <a:latin typeface="Orgon Slab" panose="02000503000000020004" pitchFamily="50" charset="0"/>
              </a:rPr>
              <a:t>UPDATES (cont.)</a:t>
            </a:r>
          </a:p>
        </p:txBody>
      </p:sp>
    </p:spTree>
    <p:extLst>
      <p:ext uri="{BB962C8B-B14F-4D97-AF65-F5344CB8AC3E}">
        <p14:creationId xmlns:p14="http://schemas.microsoft.com/office/powerpoint/2010/main" val="9480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43505" y="2612117"/>
            <a:ext cx="4779809" cy="114998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18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215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Tungsten-Semibold</vt:lpstr>
      <vt:lpstr>Wingdings 3</vt:lpstr>
      <vt:lpstr>1_Custom Design</vt:lpstr>
      <vt:lpstr>2_Custom Design</vt:lpstr>
      <vt:lpstr>3_Custom Design</vt:lpstr>
      <vt:lpstr>Intro Page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Brow, Richard K.</cp:lastModifiedBy>
  <cp:revision>125</cp:revision>
  <cp:lastPrinted>2018-01-25T18:04:49Z</cp:lastPrinted>
  <dcterms:created xsi:type="dcterms:W3CDTF">2014-10-14T00:51:43Z</dcterms:created>
  <dcterms:modified xsi:type="dcterms:W3CDTF">2019-09-25T21:44:31Z</dcterms:modified>
</cp:coreProperties>
</file>